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 BISHT" initials="PB" lastIdx="1" clrIdx="0">
    <p:extLst>
      <p:ext uri="{19B8F6BF-5375-455C-9EA6-DF929625EA0E}">
        <p15:presenceInfo xmlns:p15="http://schemas.microsoft.com/office/powerpoint/2012/main" userId="c5a6992679c711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852" autoAdjust="0"/>
  </p:normalViewPr>
  <p:slideViewPr>
    <p:cSldViewPr snapToGrid="0">
      <p:cViewPr varScale="1">
        <p:scale>
          <a:sx n="74" d="100"/>
          <a:sy n="74" d="100"/>
        </p:scale>
        <p:origin x="1013"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BISHT" userId="c5a6992679c711c8" providerId="LiveId" clId="{D2A69614-E70B-43AB-824B-06DB3657FDD8}"/>
    <pc:docChg chg="undo custSel modSld">
      <pc:chgData name="PANKAJ BISHT" userId="c5a6992679c711c8" providerId="LiveId" clId="{D2A69614-E70B-43AB-824B-06DB3657FDD8}" dt="2024-06-06T17:06:55.097" v="3" actId="1036"/>
      <pc:docMkLst>
        <pc:docMk/>
      </pc:docMkLst>
      <pc:sldChg chg="modSp mod">
        <pc:chgData name="PANKAJ BISHT" userId="c5a6992679c711c8" providerId="LiveId" clId="{D2A69614-E70B-43AB-824B-06DB3657FDD8}" dt="2024-06-06T17:06:55.097" v="3" actId="1036"/>
        <pc:sldMkLst>
          <pc:docMk/>
          <pc:sldMk cId="2995523189" sldId="262"/>
        </pc:sldMkLst>
        <pc:spChg chg="mod">
          <ac:chgData name="PANKAJ BISHT" userId="c5a6992679c711c8" providerId="LiveId" clId="{D2A69614-E70B-43AB-824B-06DB3657FDD8}" dt="2024-06-06T17:06:11.086" v="2" actId="207"/>
          <ac:spMkLst>
            <pc:docMk/>
            <pc:sldMk cId="2995523189" sldId="262"/>
            <ac:spMk id="7" creationId="{91150DA0-F3FD-42FA-A496-39907687B21D}"/>
          </ac:spMkLst>
        </pc:spChg>
        <pc:picChg chg="mod">
          <ac:chgData name="PANKAJ BISHT" userId="c5a6992679c711c8" providerId="LiveId" clId="{D2A69614-E70B-43AB-824B-06DB3657FDD8}" dt="2024-06-06T17:06:55.097" v="3" actId="1036"/>
          <ac:picMkLst>
            <pc:docMk/>
            <pc:sldMk cId="2995523189" sldId="262"/>
            <ac:picMk id="5" creationId="{17528122-FBFC-48F2-A062-BD3C0DB54A79}"/>
          </ac:picMkLst>
        </pc:picChg>
      </pc:sldChg>
    </pc:docChg>
  </pc:docChgLst>
  <pc:docChgLst>
    <pc:chgData name="PANKAJ BISHT" userId="c5a6992679c711c8" providerId="LiveId" clId="{5B7091CF-25B0-4EF1-B63B-5DA42307DAE2}"/>
    <pc:docChg chg="undo redo custSel addSld delSld modSld">
      <pc:chgData name="PANKAJ BISHT" userId="c5a6992679c711c8" providerId="LiveId" clId="{5B7091CF-25B0-4EF1-B63B-5DA42307DAE2}" dt="2023-12-15T06:03:47.400" v="8328" actId="1076"/>
      <pc:docMkLst>
        <pc:docMk/>
      </pc:docMkLst>
      <pc:sldChg chg="addSp delSp modSp new mod addAnim delAnim modAnim">
        <pc:chgData name="PANKAJ BISHT" userId="c5a6992679c711c8" providerId="LiveId" clId="{5B7091CF-25B0-4EF1-B63B-5DA42307DAE2}" dt="2023-12-09T13:17:57.955" v="8074" actId="1076"/>
        <pc:sldMkLst>
          <pc:docMk/>
          <pc:sldMk cId="2053343811" sldId="256"/>
        </pc:sldMkLst>
        <pc:spChg chg="del mod">
          <ac:chgData name="PANKAJ BISHT" userId="c5a6992679c711c8" providerId="LiveId" clId="{5B7091CF-25B0-4EF1-B63B-5DA42307DAE2}" dt="2023-12-09T04:59:54.829" v="2500" actId="478"/>
          <ac:spMkLst>
            <pc:docMk/>
            <pc:sldMk cId="2053343811" sldId="256"/>
            <ac:spMk id="2" creationId="{0DA81D53-EE90-4CDF-A97E-C113C5E172DE}"/>
          </ac:spMkLst>
        </pc:spChg>
        <pc:spChg chg="del mod">
          <ac:chgData name="PANKAJ BISHT" userId="c5a6992679c711c8" providerId="LiveId" clId="{5B7091CF-25B0-4EF1-B63B-5DA42307DAE2}" dt="2023-12-09T05:00:49.600" v="2504" actId="478"/>
          <ac:spMkLst>
            <pc:docMk/>
            <pc:sldMk cId="2053343811" sldId="256"/>
            <ac:spMk id="3" creationId="{BB1F7A9B-0757-494D-81C7-F877CF5EBAEB}"/>
          </ac:spMkLst>
        </pc:spChg>
        <pc:spChg chg="add mod">
          <ac:chgData name="PANKAJ BISHT" userId="c5a6992679c711c8" providerId="LiveId" clId="{5B7091CF-25B0-4EF1-B63B-5DA42307DAE2}" dt="2023-12-09T13:17:57.955" v="8074" actId="1076"/>
          <ac:spMkLst>
            <pc:docMk/>
            <pc:sldMk cId="2053343811" sldId="256"/>
            <ac:spMk id="4" creationId="{7568C310-EDC5-424C-A880-A3F66C3FD03C}"/>
          </ac:spMkLst>
        </pc:spChg>
        <pc:spChg chg="add del mod">
          <ac:chgData name="PANKAJ BISHT" userId="c5a6992679c711c8" providerId="LiveId" clId="{5B7091CF-25B0-4EF1-B63B-5DA42307DAE2}" dt="2023-12-09T05:00:56.200" v="2505" actId="478"/>
          <ac:spMkLst>
            <pc:docMk/>
            <pc:sldMk cId="2053343811" sldId="256"/>
            <ac:spMk id="6" creationId="{CD9F3FD4-ECC1-45F9-8C30-A89F5AE347F8}"/>
          </ac:spMkLst>
        </pc:spChg>
        <pc:spChg chg="add mod">
          <ac:chgData name="PANKAJ BISHT" userId="c5a6992679c711c8" providerId="LiveId" clId="{5B7091CF-25B0-4EF1-B63B-5DA42307DAE2}" dt="2023-12-09T05:12:53.981" v="2637" actId="1076"/>
          <ac:spMkLst>
            <pc:docMk/>
            <pc:sldMk cId="2053343811" sldId="256"/>
            <ac:spMk id="7" creationId="{68204B3D-2DE4-4BD2-8A86-42341193A5EC}"/>
          </ac:spMkLst>
        </pc:spChg>
        <pc:spChg chg="add del mod">
          <ac:chgData name="PANKAJ BISHT" userId="c5a6992679c711c8" providerId="LiveId" clId="{5B7091CF-25B0-4EF1-B63B-5DA42307DAE2}" dt="2023-12-08T15:45:22.683" v="95" actId="931"/>
          <ac:spMkLst>
            <pc:docMk/>
            <pc:sldMk cId="2053343811" sldId="256"/>
            <ac:spMk id="8" creationId="{034E2E40-5A3D-4D9F-9B49-BF4958E1AC8F}"/>
          </ac:spMkLst>
        </pc:spChg>
        <pc:spChg chg="add mod">
          <ac:chgData name="PANKAJ BISHT" userId="c5a6992679c711c8" providerId="LiveId" clId="{5B7091CF-25B0-4EF1-B63B-5DA42307DAE2}" dt="2023-12-09T13:17:56.003" v="8073" actId="208"/>
          <ac:spMkLst>
            <pc:docMk/>
            <pc:sldMk cId="2053343811" sldId="256"/>
            <ac:spMk id="8" creationId="{1EDDE359-F0EE-41C5-831B-CA78452EF568}"/>
          </ac:spMkLst>
        </pc:spChg>
        <pc:spChg chg="add mod">
          <ac:chgData name="PANKAJ BISHT" userId="c5a6992679c711c8" providerId="LiveId" clId="{5B7091CF-25B0-4EF1-B63B-5DA42307DAE2}" dt="2023-12-09T12:58:57.718" v="7561" actId="2711"/>
          <ac:spMkLst>
            <pc:docMk/>
            <pc:sldMk cId="2053343811" sldId="256"/>
            <ac:spMk id="9" creationId="{7E2B8487-441E-41FB-A2A3-B0A0D066FEB3}"/>
          </ac:spMkLst>
        </pc:spChg>
        <pc:spChg chg="add mod">
          <ac:chgData name="PANKAJ BISHT" userId="c5a6992679c711c8" providerId="LiveId" clId="{5B7091CF-25B0-4EF1-B63B-5DA42307DAE2}" dt="2023-12-09T13:10:43.706" v="8050" actId="20577"/>
          <ac:spMkLst>
            <pc:docMk/>
            <pc:sldMk cId="2053343811" sldId="256"/>
            <ac:spMk id="10" creationId="{5C84A2B0-750E-42C6-8D73-B9DD1BB595F7}"/>
          </ac:spMkLst>
        </pc:spChg>
        <pc:spChg chg="add del mod">
          <ac:chgData name="PANKAJ BISHT" userId="c5a6992679c711c8" providerId="LiveId" clId="{5B7091CF-25B0-4EF1-B63B-5DA42307DAE2}" dt="2023-12-09T13:07:00.941" v="7858" actId="478"/>
          <ac:spMkLst>
            <pc:docMk/>
            <pc:sldMk cId="2053343811" sldId="256"/>
            <ac:spMk id="11" creationId="{97B49235-F5F3-4D4B-9590-FB5620DA2DCA}"/>
          </ac:spMkLst>
        </pc:spChg>
        <pc:spChg chg="add del mod">
          <ac:chgData name="PANKAJ BISHT" userId="c5a6992679c711c8" providerId="LiveId" clId="{5B7091CF-25B0-4EF1-B63B-5DA42307DAE2}" dt="2023-12-08T15:47:27.905" v="190" actId="478"/>
          <ac:spMkLst>
            <pc:docMk/>
            <pc:sldMk cId="2053343811" sldId="256"/>
            <ac:spMk id="11" creationId="{FB356DDA-547E-429C-BEB0-7DD18FE43CA3}"/>
          </ac:spMkLst>
        </pc:spChg>
        <pc:spChg chg="add mod">
          <ac:chgData name="PANKAJ BISHT" userId="c5a6992679c711c8" providerId="LiveId" clId="{5B7091CF-25B0-4EF1-B63B-5DA42307DAE2}" dt="2023-12-09T13:10:30.904" v="8049" actId="20577"/>
          <ac:spMkLst>
            <pc:docMk/>
            <pc:sldMk cId="2053343811" sldId="256"/>
            <ac:spMk id="12" creationId="{E233B510-A75B-4E59-9669-9A5A707F3C98}"/>
          </ac:spMkLst>
        </pc:spChg>
        <pc:spChg chg="add del mod">
          <ac:chgData name="PANKAJ BISHT" userId="c5a6992679c711c8" providerId="LiveId" clId="{5B7091CF-25B0-4EF1-B63B-5DA42307DAE2}" dt="2023-12-09T13:07:03.551" v="7859" actId="478"/>
          <ac:spMkLst>
            <pc:docMk/>
            <pc:sldMk cId="2053343811" sldId="256"/>
            <ac:spMk id="13" creationId="{B03FDF42-C83B-439E-AC3A-D9123906AA15}"/>
          </ac:spMkLst>
        </pc:spChg>
        <pc:spChg chg="add del mod">
          <ac:chgData name="PANKAJ BISHT" userId="c5a6992679c711c8" providerId="LiveId" clId="{5B7091CF-25B0-4EF1-B63B-5DA42307DAE2}" dt="2023-12-08T15:48:01.167" v="192" actId="478"/>
          <ac:spMkLst>
            <pc:docMk/>
            <pc:sldMk cId="2053343811" sldId="256"/>
            <ac:spMk id="14" creationId="{798997F1-1374-4D8B-AF22-408CA3880C3F}"/>
          </ac:spMkLst>
        </pc:spChg>
        <pc:spChg chg="add del mod">
          <ac:chgData name="PANKAJ BISHT" userId="c5a6992679c711c8" providerId="LiveId" clId="{5B7091CF-25B0-4EF1-B63B-5DA42307DAE2}" dt="2023-12-09T13:07:08.862" v="7860" actId="478"/>
          <ac:spMkLst>
            <pc:docMk/>
            <pc:sldMk cId="2053343811" sldId="256"/>
            <ac:spMk id="14" creationId="{F2D2B399-B7BC-4C09-856A-EFDF951042BD}"/>
          </ac:spMkLst>
        </pc:spChg>
        <pc:spChg chg="add del mod">
          <ac:chgData name="PANKAJ BISHT" userId="c5a6992679c711c8" providerId="LiveId" clId="{5B7091CF-25B0-4EF1-B63B-5DA42307DAE2}" dt="2023-12-09T13:06:57.958" v="7857" actId="478"/>
          <ac:spMkLst>
            <pc:docMk/>
            <pc:sldMk cId="2053343811" sldId="256"/>
            <ac:spMk id="15" creationId="{062B0EFD-6E9A-4321-B91A-40FAC653AC19}"/>
          </ac:spMkLst>
        </pc:spChg>
        <pc:spChg chg="add del mod">
          <ac:chgData name="PANKAJ BISHT" userId="c5a6992679c711c8" providerId="LiveId" clId="{5B7091CF-25B0-4EF1-B63B-5DA42307DAE2}" dt="2023-12-09T13:07:11.012" v="7861" actId="478"/>
          <ac:spMkLst>
            <pc:docMk/>
            <pc:sldMk cId="2053343811" sldId="256"/>
            <ac:spMk id="16" creationId="{5C5BD2EF-4788-46FB-BB2D-53956D5D81A0}"/>
          </ac:spMkLst>
        </pc:spChg>
        <pc:spChg chg="add del mod">
          <ac:chgData name="PANKAJ BISHT" userId="c5a6992679c711c8" providerId="LiveId" clId="{5B7091CF-25B0-4EF1-B63B-5DA42307DAE2}" dt="2023-12-09T13:07:13.387" v="7862" actId="478"/>
          <ac:spMkLst>
            <pc:docMk/>
            <pc:sldMk cId="2053343811" sldId="256"/>
            <ac:spMk id="17" creationId="{1E698A42-5C52-444C-BBFA-951DFA88B757}"/>
          </ac:spMkLst>
        </pc:spChg>
        <pc:spChg chg="add del mod">
          <ac:chgData name="PANKAJ BISHT" userId="c5a6992679c711c8" providerId="LiveId" clId="{5B7091CF-25B0-4EF1-B63B-5DA42307DAE2}" dt="2023-12-08T15:49:12.865" v="255" actId="478"/>
          <ac:spMkLst>
            <pc:docMk/>
            <pc:sldMk cId="2053343811" sldId="256"/>
            <ac:spMk id="17" creationId="{65703C39-7EE2-47B6-837E-EB83D231EECC}"/>
          </ac:spMkLst>
        </pc:spChg>
        <pc:spChg chg="add mod">
          <ac:chgData name="PANKAJ BISHT" userId="c5a6992679c711c8" providerId="LiveId" clId="{5B7091CF-25B0-4EF1-B63B-5DA42307DAE2}" dt="2023-12-09T13:17:23.554" v="8071" actId="692"/>
          <ac:spMkLst>
            <pc:docMk/>
            <pc:sldMk cId="2053343811" sldId="256"/>
            <ac:spMk id="18" creationId="{B931BF39-24AF-41C7-896E-5F2932D32833}"/>
          </ac:spMkLst>
        </pc:spChg>
        <pc:picChg chg="add del mod">
          <ac:chgData name="PANKAJ BISHT" userId="c5a6992679c711c8" providerId="LiveId" clId="{5B7091CF-25B0-4EF1-B63B-5DA42307DAE2}" dt="2023-12-09T12:51:31.550" v="7543" actId="478"/>
          <ac:picMkLst>
            <pc:docMk/>
            <pc:sldMk cId="2053343811" sldId="256"/>
            <ac:picMk id="3" creationId="{79304893-2108-4B84-8F04-938A165F6C31}"/>
          </ac:picMkLst>
        </pc:picChg>
        <pc:picChg chg="add del mod">
          <ac:chgData name="PANKAJ BISHT" userId="c5a6992679c711c8" providerId="LiveId" clId="{5B7091CF-25B0-4EF1-B63B-5DA42307DAE2}" dt="2023-12-08T15:50:36.408" v="262" actId="478"/>
          <ac:picMkLst>
            <pc:docMk/>
            <pc:sldMk cId="2053343811" sldId="256"/>
            <ac:picMk id="5" creationId="{508424E1-ED87-4475-8DD1-E612911BB2B8}"/>
          </ac:picMkLst>
        </pc:picChg>
        <pc:picChg chg="add del mod">
          <ac:chgData name="PANKAJ BISHT" userId="c5a6992679c711c8" providerId="LiveId" clId="{5B7091CF-25B0-4EF1-B63B-5DA42307DAE2}" dt="2023-12-09T12:51:34.456" v="7544" actId="478"/>
          <ac:picMkLst>
            <pc:docMk/>
            <pc:sldMk cId="2053343811" sldId="256"/>
            <ac:picMk id="6" creationId="{3CFE78C9-A7C3-41B9-B815-7B71EC57C1AF}"/>
          </ac:picMkLst>
        </pc:picChg>
        <pc:picChg chg="add del mod">
          <ac:chgData name="PANKAJ BISHT" userId="c5a6992679c711c8" providerId="LiveId" clId="{5B7091CF-25B0-4EF1-B63B-5DA42307DAE2}" dt="2023-12-08T15:45:22.683" v="95" actId="931"/>
          <ac:picMkLst>
            <pc:docMk/>
            <pc:sldMk cId="2053343811" sldId="256"/>
            <ac:picMk id="7" creationId="{AB018623-74B7-4289-AC7D-32E4CA5847BF}"/>
          </ac:picMkLst>
        </pc:picChg>
        <pc:picChg chg="add del mod">
          <ac:chgData name="PANKAJ BISHT" userId="c5a6992679c711c8" providerId="LiveId" clId="{5B7091CF-25B0-4EF1-B63B-5DA42307DAE2}" dt="2023-12-08T15:47:27.905" v="190" actId="478"/>
          <ac:picMkLst>
            <pc:docMk/>
            <pc:sldMk cId="2053343811" sldId="256"/>
            <ac:picMk id="10" creationId="{D4D0FD69-BF41-41F1-8205-41639D6B4DEF}"/>
          </ac:picMkLst>
        </pc:picChg>
        <pc:picChg chg="add del mod">
          <ac:chgData name="PANKAJ BISHT" userId="c5a6992679c711c8" providerId="LiveId" clId="{5B7091CF-25B0-4EF1-B63B-5DA42307DAE2}" dt="2023-12-08T15:48:01.167" v="192" actId="478"/>
          <ac:picMkLst>
            <pc:docMk/>
            <pc:sldMk cId="2053343811" sldId="256"/>
            <ac:picMk id="13" creationId="{578EA601-A0F4-4CA2-A386-6CC1F3BAE68F}"/>
          </ac:picMkLst>
        </pc:picChg>
        <pc:picChg chg="add del mod">
          <ac:chgData name="PANKAJ BISHT" userId="c5a6992679c711c8" providerId="LiveId" clId="{5B7091CF-25B0-4EF1-B63B-5DA42307DAE2}" dt="2023-12-08T15:50:34.612" v="261" actId="478"/>
          <ac:picMkLst>
            <pc:docMk/>
            <pc:sldMk cId="2053343811" sldId="256"/>
            <ac:picMk id="16" creationId="{0927AE02-8528-4585-BCBA-235A6D1A8294}"/>
          </ac:picMkLst>
        </pc:picChg>
        <pc:picChg chg="add del mod">
          <ac:chgData name="PANKAJ BISHT" userId="c5a6992679c711c8" providerId="LiveId" clId="{5B7091CF-25B0-4EF1-B63B-5DA42307DAE2}" dt="2023-12-08T16:09:58.262" v="712" actId="931"/>
          <ac:picMkLst>
            <pc:docMk/>
            <pc:sldMk cId="2053343811" sldId="256"/>
            <ac:picMk id="19" creationId="{6BABC8FB-21FB-4B4C-87D2-5E1C90E9D402}"/>
          </ac:picMkLst>
        </pc:picChg>
        <pc:picChg chg="add del mod">
          <ac:chgData name="PANKAJ BISHT" userId="c5a6992679c711c8" providerId="LiveId" clId="{5B7091CF-25B0-4EF1-B63B-5DA42307DAE2}" dt="2023-12-08T16:14:16.443" v="738" actId="478"/>
          <ac:picMkLst>
            <pc:docMk/>
            <pc:sldMk cId="2053343811" sldId="256"/>
            <ac:picMk id="21" creationId="{759C6CD7-06C1-44D3-BAA2-56B660BBE2B5}"/>
          </ac:picMkLst>
        </pc:picChg>
        <pc:picChg chg="add mod ord">
          <ac:chgData name="PANKAJ BISHT" userId="c5a6992679c711c8" providerId="LiveId" clId="{5B7091CF-25B0-4EF1-B63B-5DA42307DAE2}" dt="2023-12-09T13:17:32.428" v="8072" actId="167"/>
          <ac:picMkLst>
            <pc:docMk/>
            <pc:sldMk cId="2053343811" sldId="256"/>
            <ac:picMk id="23" creationId="{C629502D-C47F-42A2-AD76-6B2F44E095CF}"/>
          </ac:picMkLst>
        </pc:picChg>
      </pc:sldChg>
      <pc:sldChg chg="addSp delSp modSp new del mod">
        <pc:chgData name="PANKAJ BISHT" userId="c5a6992679c711c8" providerId="LiveId" clId="{5B7091CF-25B0-4EF1-B63B-5DA42307DAE2}" dt="2023-12-08T16:10:45.257" v="719" actId="2696"/>
        <pc:sldMkLst>
          <pc:docMk/>
          <pc:sldMk cId="3699111493" sldId="257"/>
        </pc:sldMkLst>
        <pc:spChg chg="del">
          <ac:chgData name="PANKAJ BISHT" userId="c5a6992679c711c8" providerId="LiveId" clId="{5B7091CF-25B0-4EF1-B63B-5DA42307DAE2}" dt="2023-12-08T16:06:10.107" v="683" actId="931"/>
          <ac:spMkLst>
            <pc:docMk/>
            <pc:sldMk cId="3699111493" sldId="257"/>
            <ac:spMk id="3" creationId="{926B37F1-AB19-4133-BF40-D903FA3CEAE6}"/>
          </ac:spMkLst>
        </pc:spChg>
        <pc:spChg chg="add del mod">
          <ac:chgData name="PANKAJ BISHT" userId="c5a6992679c711c8" providerId="LiveId" clId="{5B7091CF-25B0-4EF1-B63B-5DA42307DAE2}" dt="2023-12-08T16:09:59.313" v="716" actId="478"/>
          <ac:spMkLst>
            <pc:docMk/>
            <pc:sldMk cId="3699111493" sldId="257"/>
            <ac:spMk id="7" creationId="{4742A335-9C12-41DD-B52F-8397ACD0B285}"/>
          </ac:spMkLst>
        </pc:spChg>
        <pc:spChg chg="add mod">
          <ac:chgData name="PANKAJ BISHT" userId="c5a6992679c711c8" providerId="LiveId" clId="{5B7091CF-25B0-4EF1-B63B-5DA42307DAE2}" dt="2023-12-08T16:10:03.276" v="718" actId="478"/>
          <ac:spMkLst>
            <pc:docMk/>
            <pc:sldMk cId="3699111493" sldId="257"/>
            <ac:spMk id="9" creationId="{399F81B3-6698-40EA-94D4-08881E8197F1}"/>
          </ac:spMkLst>
        </pc:spChg>
        <pc:picChg chg="add del mod">
          <ac:chgData name="PANKAJ BISHT" userId="c5a6992679c711c8" providerId="LiveId" clId="{5B7091CF-25B0-4EF1-B63B-5DA42307DAE2}" dt="2023-12-08T16:10:03.276" v="718" actId="478"/>
          <ac:picMkLst>
            <pc:docMk/>
            <pc:sldMk cId="3699111493" sldId="257"/>
            <ac:picMk id="5" creationId="{D95EAA62-31EB-4088-9F15-E3D33F27F931}"/>
          </ac:picMkLst>
        </pc:picChg>
      </pc:sldChg>
      <pc:sldChg chg="addSp delSp modSp new mod delAnim modAnim">
        <pc:chgData name="PANKAJ BISHT" userId="c5a6992679c711c8" providerId="LiveId" clId="{5B7091CF-25B0-4EF1-B63B-5DA42307DAE2}" dt="2023-12-09T13:19:05.229" v="8081" actId="167"/>
        <pc:sldMkLst>
          <pc:docMk/>
          <pc:sldMk cId="3899695012" sldId="257"/>
        </pc:sldMkLst>
        <pc:spChg chg="add mod">
          <ac:chgData name="PANKAJ BISHT" userId="c5a6992679c711c8" providerId="LiveId" clId="{5B7091CF-25B0-4EF1-B63B-5DA42307DAE2}" dt="2023-12-09T13:18:54.484" v="8080" actId="692"/>
          <ac:spMkLst>
            <pc:docMk/>
            <pc:sldMk cId="3899695012" sldId="257"/>
            <ac:spMk id="2" creationId="{67827ACA-EB2C-40A2-8E6F-2CF580A0C614}"/>
          </ac:spMkLst>
        </pc:spChg>
        <pc:spChg chg="del mod">
          <ac:chgData name="PANKAJ BISHT" userId="c5a6992679c711c8" providerId="LiveId" clId="{5B7091CF-25B0-4EF1-B63B-5DA42307DAE2}" dt="2023-12-09T05:10:45.497" v="2634" actId="478"/>
          <ac:spMkLst>
            <pc:docMk/>
            <pc:sldMk cId="3899695012" sldId="257"/>
            <ac:spMk id="2" creationId="{C93106C0-04F1-4B64-9697-2817C76C97EC}"/>
          </ac:spMkLst>
        </pc:spChg>
        <pc:spChg chg="del mod">
          <ac:chgData name="PANKAJ BISHT" userId="c5a6992679c711c8" providerId="LiveId" clId="{5B7091CF-25B0-4EF1-B63B-5DA42307DAE2}" dt="2023-12-09T05:10:38.134" v="2632" actId="478"/>
          <ac:spMkLst>
            <pc:docMk/>
            <pc:sldMk cId="3899695012" sldId="257"/>
            <ac:spMk id="3" creationId="{5832D5C0-01A1-409A-84B4-11321391049E}"/>
          </ac:spMkLst>
        </pc:spChg>
        <pc:spChg chg="add del mod">
          <ac:chgData name="PANKAJ BISHT" userId="c5a6992679c711c8" providerId="LiveId" clId="{5B7091CF-25B0-4EF1-B63B-5DA42307DAE2}" dt="2023-12-09T05:10:40.964" v="2633" actId="478"/>
          <ac:spMkLst>
            <pc:docMk/>
            <pc:sldMk cId="3899695012" sldId="257"/>
            <ac:spMk id="5" creationId="{7C33BEEF-0651-49A1-98A3-2345C24144E7}"/>
          </ac:spMkLst>
        </pc:spChg>
        <pc:spChg chg="add del mod">
          <ac:chgData name="PANKAJ BISHT" userId="c5a6992679c711c8" providerId="LiveId" clId="{5B7091CF-25B0-4EF1-B63B-5DA42307DAE2}" dt="2023-12-09T05:10:52.282" v="2635" actId="478"/>
          <ac:spMkLst>
            <pc:docMk/>
            <pc:sldMk cId="3899695012" sldId="257"/>
            <ac:spMk id="8" creationId="{95791385-E29B-40BD-978B-96957B7AF3D3}"/>
          </ac:spMkLst>
        </pc:spChg>
        <pc:spChg chg="add mod">
          <ac:chgData name="PANKAJ BISHT" userId="c5a6992679c711c8" providerId="LiveId" clId="{5B7091CF-25B0-4EF1-B63B-5DA42307DAE2}" dt="2023-12-09T05:22:29.032" v="2871" actId="207"/>
          <ac:spMkLst>
            <pc:docMk/>
            <pc:sldMk cId="3899695012" sldId="257"/>
            <ac:spMk id="9" creationId="{B26B74A5-C54F-4160-9540-EF8B6B5E6586}"/>
          </ac:spMkLst>
        </pc:spChg>
        <pc:spChg chg="add mod">
          <ac:chgData name="PANKAJ BISHT" userId="c5a6992679c711c8" providerId="LiveId" clId="{5B7091CF-25B0-4EF1-B63B-5DA42307DAE2}" dt="2023-12-09T05:22:13.249" v="2868" actId="207"/>
          <ac:spMkLst>
            <pc:docMk/>
            <pc:sldMk cId="3899695012" sldId="257"/>
            <ac:spMk id="11" creationId="{1CC4073E-99B8-4D2C-AAC3-FDC2FB826242}"/>
          </ac:spMkLst>
        </pc:spChg>
        <pc:spChg chg="add mod">
          <ac:chgData name="PANKAJ BISHT" userId="c5a6992679c711c8" providerId="LiveId" clId="{5B7091CF-25B0-4EF1-B63B-5DA42307DAE2}" dt="2023-12-09T05:22:16.952" v="2869" actId="207"/>
          <ac:spMkLst>
            <pc:docMk/>
            <pc:sldMk cId="3899695012" sldId="257"/>
            <ac:spMk id="12" creationId="{FF6F592A-0D90-4427-9C3F-AEF2E91F4BA7}"/>
          </ac:spMkLst>
        </pc:spChg>
        <pc:graphicFrameChg chg="add mod modGraphic">
          <ac:chgData name="PANKAJ BISHT" userId="c5a6992679c711c8" providerId="LiveId" clId="{5B7091CF-25B0-4EF1-B63B-5DA42307DAE2}" dt="2023-12-09T05:20:43.528" v="2866" actId="20577"/>
          <ac:graphicFrameMkLst>
            <pc:docMk/>
            <pc:sldMk cId="3899695012" sldId="257"/>
            <ac:graphicFrameMk id="10" creationId="{D5DD9AB1-0905-40A6-B16F-377A9120BB13}"/>
          </ac:graphicFrameMkLst>
        </pc:graphicFrameChg>
        <pc:picChg chg="add del mod ord">
          <ac:chgData name="PANKAJ BISHT" userId="c5a6992679c711c8" providerId="LiveId" clId="{5B7091CF-25B0-4EF1-B63B-5DA42307DAE2}" dt="2023-12-08T16:28:20.998" v="822" actId="478"/>
          <ac:picMkLst>
            <pc:docMk/>
            <pc:sldMk cId="3899695012" sldId="257"/>
            <ac:picMk id="5" creationId="{4DED2048-2A1B-478B-89B3-CC39813A01D7}"/>
          </ac:picMkLst>
        </pc:picChg>
        <pc:picChg chg="add del mod ord">
          <ac:chgData name="PANKAJ BISHT" userId="c5a6992679c711c8" providerId="LiveId" clId="{5B7091CF-25B0-4EF1-B63B-5DA42307DAE2}" dt="2023-12-08T16:45:39.933" v="850" actId="478"/>
          <ac:picMkLst>
            <pc:docMk/>
            <pc:sldMk cId="3899695012" sldId="257"/>
            <ac:picMk id="5" creationId="{E76AB782-0A3F-406B-A4E4-CA5C09D297E9}"/>
          </ac:picMkLst>
        </pc:picChg>
        <pc:picChg chg="add del mod ord">
          <ac:chgData name="PANKAJ BISHT" userId="c5a6992679c711c8" providerId="LiveId" clId="{5B7091CF-25B0-4EF1-B63B-5DA42307DAE2}" dt="2023-12-08T16:29:32.786" v="833" actId="478"/>
          <ac:picMkLst>
            <pc:docMk/>
            <pc:sldMk cId="3899695012" sldId="257"/>
            <ac:picMk id="7" creationId="{A8BE1AF5-5D5F-4E9F-B31F-26E531B1454E}"/>
          </ac:picMkLst>
        </pc:picChg>
        <pc:picChg chg="add mod ord">
          <ac:chgData name="PANKAJ BISHT" userId="c5a6992679c711c8" providerId="LiveId" clId="{5B7091CF-25B0-4EF1-B63B-5DA42307DAE2}" dt="2023-12-09T13:19:05.229" v="8081" actId="167"/>
          <ac:picMkLst>
            <pc:docMk/>
            <pc:sldMk cId="3899695012" sldId="257"/>
            <ac:picMk id="7" creationId="{FEFB8BF5-7B8E-472C-A9DF-EBAC39425014}"/>
          </ac:picMkLst>
        </pc:picChg>
        <pc:picChg chg="add del mod ord">
          <ac:chgData name="PANKAJ BISHT" userId="c5a6992679c711c8" providerId="LiveId" clId="{5B7091CF-25B0-4EF1-B63B-5DA42307DAE2}" dt="2023-12-08T16:32:37.961" v="840" actId="478"/>
          <ac:picMkLst>
            <pc:docMk/>
            <pc:sldMk cId="3899695012" sldId="257"/>
            <ac:picMk id="9" creationId="{96CF647F-54F8-4756-81AD-0C967A922628}"/>
          </ac:picMkLst>
        </pc:picChg>
        <pc:picChg chg="add del mod">
          <ac:chgData name="PANKAJ BISHT" userId="c5a6992679c711c8" providerId="LiveId" clId="{5B7091CF-25B0-4EF1-B63B-5DA42307DAE2}" dt="2023-12-08T16:35:33.176" v="842" actId="478"/>
          <ac:picMkLst>
            <pc:docMk/>
            <pc:sldMk cId="3899695012" sldId="257"/>
            <ac:picMk id="11" creationId="{2BEC59FA-0C6C-477E-A02B-51656DF0E69F}"/>
          </ac:picMkLst>
        </pc:picChg>
      </pc:sldChg>
      <pc:sldChg chg="addSp delSp modSp new mod">
        <pc:chgData name="PANKAJ BISHT" userId="c5a6992679c711c8" providerId="LiveId" clId="{5B7091CF-25B0-4EF1-B63B-5DA42307DAE2}" dt="2023-12-09T13:22:56.023" v="8121" actId="692"/>
        <pc:sldMkLst>
          <pc:docMk/>
          <pc:sldMk cId="1266766249" sldId="258"/>
        </pc:sldMkLst>
        <pc:spChg chg="add mod ord">
          <ac:chgData name="PANKAJ BISHT" userId="c5a6992679c711c8" providerId="LiveId" clId="{5B7091CF-25B0-4EF1-B63B-5DA42307DAE2}" dt="2023-12-09T13:22:56.023" v="8121" actId="692"/>
          <ac:spMkLst>
            <pc:docMk/>
            <pc:sldMk cId="1266766249" sldId="258"/>
            <ac:spMk id="2" creationId="{282D4395-2E30-48B2-B40A-168BADF74C19}"/>
          </ac:spMkLst>
        </pc:spChg>
        <pc:spChg chg="del mod">
          <ac:chgData name="PANKAJ BISHT" userId="c5a6992679c711c8" providerId="LiveId" clId="{5B7091CF-25B0-4EF1-B63B-5DA42307DAE2}" dt="2023-12-09T04:53:28.757" v="2350" actId="478"/>
          <ac:spMkLst>
            <pc:docMk/>
            <pc:sldMk cId="1266766249" sldId="258"/>
            <ac:spMk id="2" creationId="{8164F0AD-C864-41F3-88C6-37FFEE809AEE}"/>
          </ac:spMkLst>
        </pc:spChg>
        <pc:spChg chg="del">
          <ac:chgData name="PANKAJ BISHT" userId="c5a6992679c711c8" providerId="LiveId" clId="{5B7091CF-25B0-4EF1-B63B-5DA42307DAE2}" dt="2023-12-08T17:19:40.137" v="1002" actId="931"/>
          <ac:spMkLst>
            <pc:docMk/>
            <pc:sldMk cId="1266766249" sldId="258"/>
            <ac:spMk id="3" creationId="{155BD353-4F92-450D-BBBB-02CD8FFB4B1C}"/>
          </ac:spMkLst>
        </pc:spChg>
        <pc:spChg chg="add del mod">
          <ac:chgData name="PANKAJ BISHT" userId="c5a6992679c711c8" providerId="LiveId" clId="{5B7091CF-25B0-4EF1-B63B-5DA42307DAE2}" dt="2023-12-09T04:53:33.570" v="2351" actId="478"/>
          <ac:spMkLst>
            <pc:docMk/>
            <pc:sldMk cId="1266766249" sldId="258"/>
            <ac:spMk id="4" creationId="{BFF22CB4-EB7A-4430-8BFD-B08F639851E1}"/>
          </ac:spMkLst>
        </pc:spChg>
        <pc:spChg chg="add del mod">
          <ac:chgData name="PANKAJ BISHT" userId="c5a6992679c711c8" providerId="LiveId" clId="{5B7091CF-25B0-4EF1-B63B-5DA42307DAE2}" dt="2023-12-08T17:36:04.376" v="1018" actId="478"/>
          <ac:spMkLst>
            <pc:docMk/>
            <pc:sldMk cId="1266766249" sldId="258"/>
            <ac:spMk id="6" creationId="{E56898E7-E398-4730-AB84-D887979E9502}"/>
          </ac:spMkLst>
        </pc:spChg>
        <pc:spChg chg="add mod">
          <ac:chgData name="PANKAJ BISHT" userId="c5a6992679c711c8" providerId="LiveId" clId="{5B7091CF-25B0-4EF1-B63B-5DA42307DAE2}" dt="2023-12-09T06:10:54.842" v="3098" actId="207"/>
          <ac:spMkLst>
            <pc:docMk/>
            <pc:sldMk cId="1266766249" sldId="258"/>
            <ac:spMk id="8" creationId="{4DA3C634-A306-46BD-A2AF-F8A4BA3C8B17}"/>
          </ac:spMkLst>
        </pc:spChg>
        <pc:picChg chg="add del mod ord">
          <ac:chgData name="PANKAJ BISHT" userId="c5a6992679c711c8" providerId="LiveId" clId="{5B7091CF-25B0-4EF1-B63B-5DA42307DAE2}" dt="2023-12-08T17:36:28.348" v="1020" actId="478"/>
          <ac:picMkLst>
            <pc:docMk/>
            <pc:sldMk cId="1266766249" sldId="258"/>
            <ac:picMk id="5" creationId="{2BEF739A-675D-4E57-B41C-D0ED59D0921C}"/>
          </ac:picMkLst>
        </pc:picChg>
        <pc:picChg chg="add mod ord">
          <ac:chgData name="PANKAJ BISHT" userId="c5a6992679c711c8" providerId="LiveId" clId="{5B7091CF-25B0-4EF1-B63B-5DA42307DAE2}" dt="2023-12-08T17:37:24.174" v="1032" actId="14100"/>
          <ac:picMkLst>
            <pc:docMk/>
            <pc:sldMk cId="1266766249" sldId="258"/>
            <ac:picMk id="10" creationId="{1757CB89-3703-42EC-A0CF-043AAB9A64CB}"/>
          </ac:picMkLst>
        </pc:picChg>
      </pc:sldChg>
      <pc:sldChg chg="addSp delSp modSp new mod modAnim">
        <pc:chgData name="PANKAJ BISHT" userId="c5a6992679c711c8" providerId="LiveId" clId="{5B7091CF-25B0-4EF1-B63B-5DA42307DAE2}" dt="2023-12-09T13:21:48.446" v="8114" actId="208"/>
        <pc:sldMkLst>
          <pc:docMk/>
          <pc:sldMk cId="1416086262" sldId="259"/>
        </pc:sldMkLst>
        <pc:spChg chg="del">
          <ac:chgData name="PANKAJ BISHT" userId="c5a6992679c711c8" providerId="LiveId" clId="{5B7091CF-25B0-4EF1-B63B-5DA42307DAE2}" dt="2023-12-09T05:24:35.562" v="2877" actId="478"/>
          <ac:spMkLst>
            <pc:docMk/>
            <pc:sldMk cId="1416086262" sldId="259"/>
            <ac:spMk id="2" creationId="{8D548730-6248-49B3-A80B-9CD941E6765C}"/>
          </ac:spMkLst>
        </pc:spChg>
        <pc:spChg chg="add mod">
          <ac:chgData name="PANKAJ BISHT" userId="c5a6992679c711c8" providerId="LiveId" clId="{5B7091CF-25B0-4EF1-B63B-5DA42307DAE2}" dt="2023-12-09T13:20:38.121" v="8104" actId="692"/>
          <ac:spMkLst>
            <pc:docMk/>
            <pc:sldMk cId="1416086262" sldId="259"/>
            <ac:spMk id="2" creationId="{A7420878-9362-45F9-A064-A121774CE3DD}"/>
          </ac:spMkLst>
        </pc:spChg>
        <pc:spChg chg="del">
          <ac:chgData name="PANKAJ BISHT" userId="c5a6992679c711c8" providerId="LiveId" clId="{5B7091CF-25B0-4EF1-B63B-5DA42307DAE2}" dt="2023-12-09T05:24:40.705" v="2878" actId="478"/>
          <ac:spMkLst>
            <pc:docMk/>
            <pc:sldMk cId="1416086262" sldId="259"/>
            <ac:spMk id="3" creationId="{3E9BBF02-3C35-4C5E-8B05-740D3938B29E}"/>
          </ac:spMkLst>
        </pc:spChg>
        <pc:spChg chg="add mod">
          <ac:chgData name="PANKAJ BISHT" userId="c5a6992679c711c8" providerId="LiveId" clId="{5B7091CF-25B0-4EF1-B63B-5DA42307DAE2}" dt="2023-12-09T06:31:41.033" v="3182" actId="1076"/>
          <ac:spMkLst>
            <pc:docMk/>
            <pc:sldMk cId="1416086262" sldId="259"/>
            <ac:spMk id="6" creationId="{B72BDA26-B6B9-4096-A8B7-725206B8E782}"/>
          </ac:spMkLst>
        </pc:spChg>
        <pc:spChg chg="add del">
          <ac:chgData name="PANKAJ BISHT" userId="c5a6992679c711c8" providerId="LiveId" clId="{5B7091CF-25B0-4EF1-B63B-5DA42307DAE2}" dt="2023-12-09T05:33:55.771" v="2933" actId="11529"/>
          <ac:spMkLst>
            <pc:docMk/>
            <pc:sldMk cId="1416086262" sldId="259"/>
            <ac:spMk id="10" creationId="{9244ADF8-AF98-4102-BFD5-6FD0812A8EBD}"/>
          </ac:spMkLst>
        </pc:spChg>
        <pc:spChg chg="add mod">
          <ac:chgData name="PANKAJ BISHT" userId="c5a6992679c711c8" providerId="LiveId" clId="{5B7091CF-25B0-4EF1-B63B-5DA42307DAE2}" dt="2023-12-09T13:21:48.446" v="8114" actId="208"/>
          <ac:spMkLst>
            <pc:docMk/>
            <pc:sldMk cId="1416086262" sldId="259"/>
            <ac:spMk id="11" creationId="{180F9D0F-AB7A-449E-940F-80DF39FFCA1E}"/>
          </ac:spMkLst>
        </pc:spChg>
        <pc:spChg chg="add mod">
          <ac:chgData name="PANKAJ BISHT" userId="c5a6992679c711c8" providerId="LiveId" clId="{5B7091CF-25B0-4EF1-B63B-5DA42307DAE2}" dt="2023-12-09T13:21:15.535" v="8106" actId="208"/>
          <ac:spMkLst>
            <pc:docMk/>
            <pc:sldMk cId="1416086262" sldId="259"/>
            <ac:spMk id="12" creationId="{12960604-4F6D-437D-B715-673ECCAFEB03}"/>
          </ac:spMkLst>
        </pc:spChg>
        <pc:spChg chg="add mod">
          <ac:chgData name="PANKAJ BISHT" userId="c5a6992679c711c8" providerId="LiveId" clId="{5B7091CF-25B0-4EF1-B63B-5DA42307DAE2}" dt="2023-12-09T13:21:22.652" v="8110" actId="208"/>
          <ac:spMkLst>
            <pc:docMk/>
            <pc:sldMk cId="1416086262" sldId="259"/>
            <ac:spMk id="13" creationId="{BEE72821-4652-4BA7-B105-846FD38C9940}"/>
          </ac:spMkLst>
        </pc:spChg>
        <pc:spChg chg="add mod">
          <ac:chgData name="PANKAJ BISHT" userId="c5a6992679c711c8" providerId="LiveId" clId="{5B7091CF-25B0-4EF1-B63B-5DA42307DAE2}" dt="2023-12-09T13:21:38.003" v="8113" actId="208"/>
          <ac:spMkLst>
            <pc:docMk/>
            <pc:sldMk cId="1416086262" sldId="259"/>
            <ac:spMk id="14" creationId="{30CF6185-E72F-4908-B428-DF524BAB306C}"/>
          </ac:spMkLst>
        </pc:spChg>
        <pc:spChg chg="add mod">
          <ac:chgData name="PANKAJ BISHT" userId="c5a6992679c711c8" providerId="LiveId" clId="{5B7091CF-25B0-4EF1-B63B-5DA42307DAE2}" dt="2023-12-09T13:21:28.437" v="8112" actId="208"/>
          <ac:spMkLst>
            <pc:docMk/>
            <pc:sldMk cId="1416086262" sldId="259"/>
            <ac:spMk id="15" creationId="{8D6B25D2-6601-466D-93E8-E88667024973}"/>
          </ac:spMkLst>
        </pc:spChg>
        <pc:spChg chg="add mod">
          <ac:chgData name="PANKAJ BISHT" userId="c5a6992679c711c8" providerId="LiveId" clId="{5B7091CF-25B0-4EF1-B63B-5DA42307DAE2}" dt="2023-12-09T06:03:34.021" v="3013" actId="1076"/>
          <ac:spMkLst>
            <pc:docMk/>
            <pc:sldMk cId="1416086262" sldId="259"/>
            <ac:spMk id="16" creationId="{1F82FD30-C2AD-43B2-8D57-A5D66D3C1C75}"/>
          </ac:spMkLst>
        </pc:spChg>
        <pc:spChg chg="add mod">
          <ac:chgData name="PANKAJ BISHT" userId="c5a6992679c711c8" providerId="LiveId" clId="{5B7091CF-25B0-4EF1-B63B-5DA42307DAE2}" dt="2023-12-09T06:06:44.544" v="3058" actId="1076"/>
          <ac:spMkLst>
            <pc:docMk/>
            <pc:sldMk cId="1416086262" sldId="259"/>
            <ac:spMk id="17" creationId="{A3A2DC6F-360B-4E50-A6C0-7CC8A0276EAA}"/>
          </ac:spMkLst>
        </pc:spChg>
        <pc:spChg chg="add mod">
          <ac:chgData name="PANKAJ BISHT" userId="c5a6992679c711c8" providerId="LiveId" clId="{5B7091CF-25B0-4EF1-B63B-5DA42307DAE2}" dt="2023-12-09T13:21:20.013" v="8108" actId="208"/>
          <ac:spMkLst>
            <pc:docMk/>
            <pc:sldMk cId="1416086262" sldId="259"/>
            <ac:spMk id="18" creationId="{300E86E3-F473-4445-B5B6-B41E82761270}"/>
          </ac:spMkLst>
        </pc:spChg>
        <pc:spChg chg="add mod">
          <ac:chgData name="PANKAJ BISHT" userId="c5a6992679c711c8" providerId="LiveId" clId="{5B7091CF-25B0-4EF1-B63B-5DA42307DAE2}" dt="2023-12-09T06:07:39.454" v="3073" actId="1076"/>
          <ac:spMkLst>
            <pc:docMk/>
            <pc:sldMk cId="1416086262" sldId="259"/>
            <ac:spMk id="19" creationId="{373607ED-27A5-441F-8328-760B39AA20D6}"/>
          </ac:spMkLst>
        </pc:spChg>
        <pc:spChg chg="add mod">
          <ac:chgData name="PANKAJ BISHT" userId="c5a6992679c711c8" providerId="LiveId" clId="{5B7091CF-25B0-4EF1-B63B-5DA42307DAE2}" dt="2023-12-09T06:08:15.784" v="3086" actId="1076"/>
          <ac:spMkLst>
            <pc:docMk/>
            <pc:sldMk cId="1416086262" sldId="259"/>
            <ac:spMk id="20" creationId="{91417FEA-E044-4B98-83D6-7EA2A263986C}"/>
          </ac:spMkLst>
        </pc:spChg>
        <pc:graphicFrameChg chg="add del mod modGraphic">
          <ac:chgData name="PANKAJ BISHT" userId="c5a6992679c711c8" providerId="LiveId" clId="{5B7091CF-25B0-4EF1-B63B-5DA42307DAE2}" dt="2023-12-09T05:31:34.263" v="2929" actId="1032"/>
          <ac:graphicFrameMkLst>
            <pc:docMk/>
            <pc:sldMk cId="1416086262" sldId="259"/>
            <ac:graphicFrameMk id="7" creationId="{A55B32FF-E3F5-433D-B953-43319400FC34}"/>
          </ac:graphicFrameMkLst>
        </pc:graphicFrameChg>
        <pc:picChg chg="add mod ord">
          <ac:chgData name="PANKAJ BISHT" userId="c5a6992679c711c8" providerId="LiveId" clId="{5B7091CF-25B0-4EF1-B63B-5DA42307DAE2}" dt="2023-12-09T13:20:45.021" v="8105" actId="167"/>
          <ac:picMkLst>
            <pc:docMk/>
            <pc:sldMk cId="1416086262" sldId="259"/>
            <ac:picMk id="5" creationId="{EAE9A090-D79F-4A68-BE98-B377736B9C2C}"/>
          </ac:picMkLst>
        </pc:picChg>
      </pc:sldChg>
      <pc:sldChg chg="delSp modSp new del mod">
        <pc:chgData name="PANKAJ BISHT" userId="c5a6992679c711c8" providerId="LiveId" clId="{5B7091CF-25B0-4EF1-B63B-5DA42307DAE2}" dt="2023-12-09T04:54:30.880" v="2361" actId="47"/>
        <pc:sldMkLst>
          <pc:docMk/>
          <pc:sldMk cId="3763347252" sldId="259"/>
        </pc:sldMkLst>
        <pc:spChg chg="del mod">
          <ac:chgData name="PANKAJ BISHT" userId="c5a6992679c711c8" providerId="LiveId" clId="{5B7091CF-25B0-4EF1-B63B-5DA42307DAE2}" dt="2023-12-09T04:51:00.074" v="2171" actId="478"/>
          <ac:spMkLst>
            <pc:docMk/>
            <pc:sldMk cId="3763347252" sldId="259"/>
            <ac:spMk id="2" creationId="{5E7CECCE-7DF6-457A-A8C6-8964EB18C967}"/>
          </ac:spMkLst>
        </pc:spChg>
        <pc:spChg chg="mod">
          <ac:chgData name="PANKAJ BISHT" userId="c5a6992679c711c8" providerId="LiveId" clId="{5B7091CF-25B0-4EF1-B63B-5DA42307DAE2}" dt="2023-12-09T04:53:08.221" v="2349" actId="20577"/>
          <ac:spMkLst>
            <pc:docMk/>
            <pc:sldMk cId="3763347252" sldId="259"/>
            <ac:spMk id="3" creationId="{854AE53C-1EB7-49AE-B802-98B7722B1597}"/>
          </ac:spMkLst>
        </pc:spChg>
      </pc:sldChg>
      <pc:sldChg chg="addSp delSp modSp new mod addCm delCm">
        <pc:chgData name="PANKAJ BISHT" userId="c5a6992679c711c8" providerId="LiveId" clId="{5B7091CF-25B0-4EF1-B63B-5DA42307DAE2}" dt="2023-12-09T13:24:12.006" v="8129" actId="692"/>
        <pc:sldMkLst>
          <pc:docMk/>
          <pc:sldMk cId="3072404709" sldId="260"/>
        </pc:sldMkLst>
        <pc:spChg chg="add mod ord">
          <ac:chgData name="PANKAJ BISHT" userId="c5a6992679c711c8" providerId="LiveId" clId="{5B7091CF-25B0-4EF1-B63B-5DA42307DAE2}" dt="2023-12-09T13:24:12.006" v="8129" actId="692"/>
          <ac:spMkLst>
            <pc:docMk/>
            <pc:sldMk cId="3072404709" sldId="260"/>
            <ac:spMk id="2" creationId="{7096448C-D113-4E29-A557-7A7F6D68064E}"/>
          </ac:spMkLst>
        </pc:spChg>
        <pc:spChg chg="del">
          <ac:chgData name="PANKAJ BISHT" userId="c5a6992679c711c8" providerId="LiveId" clId="{5B7091CF-25B0-4EF1-B63B-5DA42307DAE2}" dt="2023-12-09T06:18:26.481" v="3100" actId="478"/>
          <ac:spMkLst>
            <pc:docMk/>
            <pc:sldMk cId="3072404709" sldId="260"/>
            <ac:spMk id="2" creationId="{DB3ED0AC-8179-411F-BA7A-680C2523493A}"/>
          </ac:spMkLst>
        </pc:spChg>
        <pc:spChg chg="del">
          <ac:chgData name="PANKAJ BISHT" userId="c5a6992679c711c8" providerId="LiveId" clId="{5B7091CF-25B0-4EF1-B63B-5DA42307DAE2}" dt="2023-12-09T06:18:29.565" v="3101" actId="478"/>
          <ac:spMkLst>
            <pc:docMk/>
            <pc:sldMk cId="3072404709" sldId="260"/>
            <ac:spMk id="3" creationId="{B6E6ECDA-088B-4D60-972B-0096ED8AD0CA}"/>
          </ac:spMkLst>
        </pc:spChg>
        <pc:spChg chg="add mod">
          <ac:chgData name="PANKAJ BISHT" userId="c5a6992679c711c8" providerId="LiveId" clId="{5B7091CF-25B0-4EF1-B63B-5DA42307DAE2}" dt="2023-12-09T06:31:57.035" v="3184" actId="207"/>
          <ac:spMkLst>
            <pc:docMk/>
            <pc:sldMk cId="3072404709" sldId="260"/>
            <ac:spMk id="6" creationId="{72152271-2D6F-439E-874B-36647047D10A}"/>
          </ac:spMkLst>
        </pc:spChg>
        <pc:spChg chg="add mod">
          <ac:chgData name="PANKAJ BISHT" userId="c5a6992679c711c8" providerId="LiveId" clId="{5B7091CF-25B0-4EF1-B63B-5DA42307DAE2}" dt="2023-12-09T06:50:17.091" v="4100" actId="113"/>
          <ac:spMkLst>
            <pc:docMk/>
            <pc:sldMk cId="3072404709" sldId="260"/>
            <ac:spMk id="7" creationId="{BFCD6CC6-6AFD-4A8E-9A37-20D542618EB0}"/>
          </ac:spMkLst>
        </pc:spChg>
        <pc:spChg chg="add mod">
          <ac:chgData name="PANKAJ BISHT" userId="c5a6992679c711c8" providerId="LiveId" clId="{5B7091CF-25B0-4EF1-B63B-5DA42307DAE2}" dt="2023-12-09T06:50:44.823" v="4104" actId="5793"/>
          <ac:spMkLst>
            <pc:docMk/>
            <pc:sldMk cId="3072404709" sldId="260"/>
            <ac:spMk id="8" creationId="{448717A5-7C68-414C-BB57-091FC41A86BD}"/>
          </ac:spMkLst>
        </pc:spChg>
        <pc:spChg chg="add mod">
          <ac:chgData name="PANKAJ BISHT" userId="c5a6992679c711c8" providerId="LiveId" clId="{5B7091CF-25B0-4EF1-B63B-5DA42307DAE2}" dt="2023-12-09T06:50:36.242" v="4102" actId="20577"/>
          <ac:spMkLst>
            <pc:docMk/>
            <pc:sldMk cId="3072404709" sldId="260"/>
            <ac:spMk id="9" creationId="{853228AC-0F20-4AF5-896B-C8A8AD9D3F17}"/>
          </ac:spMkLst>
        </pc:spChg>
        <pc:picChg chg="add mod ord">
          <ac:chgData name="PANKAJ BISHT" userId="c5a6992679c711c8" providerId="LiveId" clId="{5B7091CF-25B0-4EF1-B63B-5DA42307DAE2}" dt="2023-12-09T06:50:07.400" v="4098" actId="1076"/>
          <ac:picMkLst>
            <pc:docMk/>
            <pc:sldMk cId="3072404709" sldId="260"/>
            <ac:picMk id="5" creationId="{849DFD6A-45BA-4AEA-ABB8-4B3E0C07CF63}"/>
          </ac:picMkLst>
        </pc:picChg>
      </pc:sldChg>
      <pc:sldChg chg="addSp delSp modSp new mod">
        <pc:chgData name="PANKAJ BISHT" userId="c5a6992679c711c8" providerId="LiveId" clId="{5B7091CF-25B0-4EF1-B63B-5DA42307DAE2}" dt="2023-12-09T13:36:41.877" v="8306" actId="20577"/>
        <pc:sldMkLst>
          <pc:docMk/>
          <pc:sldMk cId="2342204688" sldId="261"/>
        </pc:sldMkLst>
        <pc:spChg chg="del">
          <ac:chgData name="PANKAJ BISHT" userId="c5a6992679c711c8" providerId="LiveId" clId="{5B7091CF-25B0-4EF1-B63B-5DA42307DAE2}" dt="2023-12-09T06:52:46.778" v="4106" actId="478"/>
          <ac:spMkLst>
            <pc:docMk/>
            <pc:sldMk cId="2342204688" sldId="261"/>
            <ac:spMk id="2" creationId="{47E1A666-387B-48D6-AC80-550F906F80EC}"/>
          </ac:spMkLst>
        </pc:spChg>
        <pc:spChg chg="add mod ord">
          <ac:chgData name="PANKAJ BISHT" userId="c5a6992679c711c8" providerId="LiveId" clId="{5B7091CF-25B0-4EF1-B63B-5DA42307DAE2}" dt="2023-12-09T13:25:28.052" v="8138" actId="692"/>
          <ac:spMkLst>
            <pc:docMk/>
            <pc:sldMk cId="2342204688" sldId="261"/>
            <ac:spMk id="2" creationId="{73EC0ECB-6B2F-4BB7-BD57-545C3061310A}"/>
          </ac:spMkLst>
        </pc:spChg>
        <pc:spChg chg="del">
          <ac:chgData name="PANKAJ BISHT" userId="c5a6992679c711c8" providerId="LiveId" clId="{5B7091CF-25B0-4EF1-B63B-5DA42307DAE2}" dt="2023-12-09T06:52:49.388" v="4107" actId="478"/>
          <ac:spMkLst>
            <pc:docMk/>
            <pc:sldMk cId="2342204688" sldId="261"/>
            <ac:spMk id="3" creationId="{E6D7027A-8E89-4CCD-828D-67C746FD3DB7}"/>
          </ac:spMkLst>
        </pc:spChg>
        <pc:spChg chg="add mod">
          <ac:chgData name="PANKAJ BISHT" userId="c5a6992679c711c8" providerId="LiveId" clId="{5B7091CF-25B0-4EF1-B63B-5DA42307DAE2}" dt="2023-12-09T13:36:41.877" v="8306" actId="20577"/>
          <ac:spMkLst>
            <pc:docMk/>
            <pc:sldMk cId="2342204688" sldId="261"/>
            <ac:spMk id="4" creationId="{2FA8D30D-CA62-46AF-AEB0-AB3C2A586918}"/>
          </ac:spMkLst>
        </pc:spChg>
        <pc:spChg chg="add mod">
          <ac:chgData name="PANKAJ BISHT" userId="c5a6992679c711c8" providerId="LiveId" clId="{5B7091CF-25B0-4EF1-B63B-5DA42307DAE2}" dt="2023-12-09T13:25:58.603" v="8142" actId="20577"/>
          <ac:spMkLst>
            <pc:docMk/>
            <pc:sldMk cId="2342204688" sldId="261"/>
            <ac:spMk id="7" creationId="{5AEED195-25A7-4CC7-ABD6-8905B2874ED1}"/>
          </ac:spMkLst>
        </pc:spChg>
        <pc:spChg chg="add mod">
          <ac:chgData name="PANKAJ BISHT" userId="c5a6992679c711c8" providerId="LiveId" clId="{5B7091CF-25B0-4EF1-B63B-5DA42307DAE2}" dt="2023-12-09T07:15:29.594" v="5681" actId="1076"/>
          <ac:spMkLst>
            <pc:docMk/>
            <pc:sldMk cId="2342204688" sldId="261"/>
            <ac:spMk id="8" creationId="{DA6A70D4-8F21-40FD-B039-02D8E7B33E2B}"/>
          </ac:spMkLst>
        </pc:spChg>
        <pc:picChg chg="add mod ord">
          <ac:chgData name="PANKAJ BISHT" userId="c5a6992679c711c8" providerId="LiveId" clId="{5B7091CF-25B0-4EF1-B63B-5DA42307DAE2}" dt="2023-12-09T07:00:48.125" v="4160" actId="14100"/>
          <ac:picMkLst>
            <pc:docMk/>
            <pc:sldMk cId="2342204688" sldId="261"/>
            <ac:picMk id="6" creationId="{AF6CBB56-50E2-401F-BEB5-CE8C75F83AF0}"/>
          </ac:picMkLst>
        </pc:picChg>
      </pc:sldChg>
      <pc:sldChg chg="addSp delSp modSp new mod">
        <pc:chgData name="PANKAJ BISHT" userId="c5a6992679c711c8" providerId="LiveId" clId="{5B7091CF-25B0-4EF1-B63B-5DA42307DAE2}" dt="2023-12-09T13:37:49.372" v="8307" actId="20577"/>
        <pc:sldMkLst>
          <pc:docMk/>
          <pc:sldMk cId="2995523189" sldId="262"/>
        </pc:sldMkLst>
        <pc:spChg chg="add mod ord">
          <ac:chgData name="PANKAJ BISHT" userId="c5a6992679c711c8" providerId="LiveId" clId="{5B7091CF-25B0-4EF1-B63B-5DA42307DAE2}" dt="2023-12-09T13:26:55.394" v="8149" actId="692"/>
          <ac:spMkLst>
            <pc:docMk/>
            <pc:sldMk cId="2995523189" sldId="262"/>
            <ac:spMk id="2" creationId="{83143E93-A75C-4C7E-8A19-61A459ADE31F}"/>
          </ac:spMkLst>
        </pc:spChg>
        <pc:spChg chg="del">
          <ac:chgData name="PANKAJ BISHT" userId="c5a6992679c711c8" providerId="LiveId" clId="{5B7091CF-25B0-4EF1-B63B-5DA42307DAE2}" dt="2023-12-09T07:21:21.258" v="5683" actId="478"/>
          <ac:spMkLst>
            <pc:docMk/>
            <pc:sldMk cId="2995523189" sldId="262"/>
            <ac:spMk id="2" creationId="{A6FD5FAB-81F7-46F0-9773-CB5C267A526E}"/>
          </ac:spMkLst>
        </pc:spChg>
        <pc:spChg chg="del">
          <ac:chgData name="PANKAJ BISHT" userId="c5a6992679c711c8" providerId="LiveId" clId="{5B7091CF-25B0-4EF1-B63B-5DA42307DAE2}" dt="2023-12-09T07:21:24.492" v="5684" actId="478"/>
          <ac:spMkLst>
            <pc:docMk/>
            <pc:sldMk cId="2995523189" sldId="262"/>
            <ac:spMk id="3" creationId="{67124F7C-29DC-4EDD-B27C-8A1E0C71078D}"/>
          </ac:spMkLst>
        </pc:spChg>
        <pc:spChg chg="add mod">
          <ac:chgData name="PANKAJ BISHT" userId="c5a6992679c711c8" providerId="LiveId" clId="{5B7091CF-25B0-4EF1-B63B-5DA42307DAE2}" dt="2023-12-09T07:27:36.199" v="5965" actId="115"/>
          <ac:spMkLst>
            <pc:docMk/>
            <pc:sldMk cId="2995523189" sldId="262"/>
            <ac:spMk id="6" creationId="{2131CCF7-044B-44D1-BEE8-E8206B7EBDA2}"/>
          </ac:spMkLst>
        </pc:spChg>
        <pc:spChg chg="add mod">
          <ac:chgData name="PANKAJ BISHT" userId="c5a6992679c711c8" providerId="LiveId" clId="{5B7091CF-25B0-4EF1-B63B-5DA42307DAE2}" dt="2023-12-09T13:37:49.372" v="8307" actId="20577"/>
          <ac:spMkLst>
            <pc:docMk/>
            <pc:sldMk cId="2995523189" sldId="262"/>
            <ac:spMk id="7" creationId="{91150DA0-F3FD-42FA-A496-39907687B21D}"/>
          </ac:spMkLst>
        </pc:spChg>
        <pc:spChg chg="add mod">
          <ac:chgData name="PANKAJ BISHT" userId="c5a6992679c711c8" providerId="LiveId" clId="{5B7091CF-25B0-4EF1-B63B-5DA42307DAE2}" dt="2023-12-09T13:27:12.402" v="8151" actId="20577"/>
          <ac:spMkLst>
            <pc:docMk/>
            <pc:sldMk cId="2995523189" sldId="262"/>
            <ac:spMk id="8" creationId="{E85C013D-6391-4557-BDFB-4570B7CB91DF}"/>
          </ac:spMkLst>
        </pc:spChg>
        <pc:spChg chg="add mod">
          <ac:chgData name="PANKAJ BISHT" userId="c5a6992679c711c8" providerId="LiveId" clId="{5B7091CF-25B0-4EF1-B63B-5DA42307DAE2}" dt="2023-12-09T13:27:53.434" v="8152" actId="207"/>
          <ac:spMkLst>
            <pc:docMk/>
            <pc:sldMk cId="2995523189" sldId="262"/>
            <ac:spMk id="9" creationId="{50EF8AA4-7FB5-434F-8801-C7F629C16296}"/>
          </ac:spMkLst>
        </pc:spChg>
        <pc:picChg chg="add mod ord">
          <ac:chgData name="PANKAJ BISHT" userId="c5a6992679c711c8" providerId="LiveId" clId="{5B7091CF-25B0-4EF1-B63B-5DA42307DAE2}" dt="2023-12-09T07:21:53.625" v="5687" actId="167"/>
          <ac:picMkLst>
            <pc:docMk/>
            <pc:sldMk cId="2995523189" sldId="262"/>
            <ac:picMk id="5" creationId="{17528122-FBFC-48F2-A062-BD3C0DB54A79}"/>
          </ac:picMkLst>
        </pc:picChg>
      </pc:sldChg>
      <pc:sldChg chg="addSp delSp modSp new mod">
        <pc:chgData name="PANKAJ BISHT" userId="c5a6992679c711c8" providerId="LiveId" clId="{5B7091CF-25B0-4EF1-B63B-5DA42307DAE2}" dt="2023-12-11T06:20:59.492" v="8325" actId="1076"/>
        <pc:sldMkLst>
          <pc:docMk/>
          <pc:sldMk cId="3693496172" sldId="263"/>
        </pc:sldMkLst>
        <pc:spChg chg="add mod">
          <ac:chgData name="PANKAJ BISHT" userId="c5a6992679c711c8" providerId="LiveId" clId="{5B7091CF-25B0-4EF1-B63B-5DA42307DAE2}" dt="2023-12-11T06:20:59.492" v="8325" actId="1076"/>
          <ac:spMkLst>
            <pc:docMk/>
            <pc:sldMk cId="3693496172" sldId="263"/>
            <ac:spMk id="2" creationId="{1E881356-11B4-44B5-9603-1448168347EB}"/>
          </ac:spMkLst>
        </pc:spChg>
        <pc:spChg chg="del">
          <ac:chgData name="PANKAJ BISHT" userId="c5a6992679c711c8" providerId="LiveId" clId="{5B7091CF-25B0-4EF1-B63B-5DA42307DAE2}" dt="2023-12-09T07:44:10.967" v="6348" actId="478"/>
          <ac:spMkLst>
            <pc:docMk/>
            <pc:sldMk cId="3693496172" sldId="263"/>
            <ac:spMk id="2" creationId="{CD770807-1371-4967-842D-56C2A9C4B78A}"/>
          </ac:spMkLst>
        </pc:spChg>
        <pc:spChg chg="add mod ord">
          <ac:chgData name="PANKAJ BISHT" userId="c5a6992679c711c8" providerId="LiveId" clId="{5B7091CF-25B0-4EF1-B63B-5DA42307DAE2}" dt="2023-12-09T13:29:03.583" v="8161" actId="171"/>
          <ac:spMkLst>
            <pc:docMk/>
            <pc:sldMk cId="3693496172" sldId="263"/>
            <ac:spMk id="3" creationId="{3350249D-8596-4A98-8D5D-B22BE4C2A2B2}"/>
          </ac:spMkLst>
        </pc:spChg>
        <pc:spChg chg="del">
          <ac:chgData name="PANKAJ BISHT" userId="c5a6992679c711c8" providerId="LiveId" clId="{5B7091CF-25B0-4EF1-B63B-5DA42307DAE2}" dt="2023-12-09T07:44:14.667" v="6349" actId="478"/>
          <ac:spMkLst>
            <pc:docMk/>
            <pc:sldMk cId="3693496172" sldId="263"/>
            <ac:spMk id="3" creationId="{7A655D9A-5E12-4304-87E4-2E9AA54CF542}"/>
          </ac:spMkLst>
        </pc:spChg>
        <pc:spChg chg="add mod">
          <ac:chgData name="PANKAJ BISHT" userId="c5a6992679c711c8" providerId="LiveId" clId="{5B7091CF-25B0-4EF1-B63B-5DA42307DAE2}" dt="2023-12-09T11:25:05.214" v="6983" actId="20577"/>
          <ac:spMkLst>
            <pc:docMk/>
            <pc:sldMk cId="3693496172" sldId="263"/>
            <ac:spMk id="5" creationId="{BB1CFFB8-11C0-4712-960C-1F8096205663}"/>
          </ac:spMkLst>
        </pc:spChg>
        <pc:spChg chg="add mod">
          <ac:chgData name="PANKAJ BISHT" userId="c5a6992679c711c8" providerId="LiveId" clId="{5B7091CF-25B0-4EF1-B63B-5DA42307DAE2}" dt="2023-12-09T11:25:13.415" v="6984" actId="20577"/>
          <ac:spMkLst>
            <pc:docMk/>
            <pc:sldMk cId="3693496172" sldId="263"/>
            <ac:spMk id="6" creationId="{FD19A86C-B077-4814-BBC5-91DFB3611509}"/>
          </ac:spMkLst>
        </pc:spChg>
        <pc:spChg chg="add mod">
          <ac:chgData name="PANKAJ BISHT" userId="c5a6992679c711c8" providerId="LiveId" clId="{5B7091CF-25B0-4EF1-B63B-5DA42307DAE2}" dt="2023-12-09T11:25:22.303" v="6987" actId="20577"/>
          <ac:spMkLst>
            <pc:docMk/>
            <pc:sldMk cId="3693496172" sldId="263"/>
            <ac:spMk id="7" creationId="{1A7DAA8E-7834-43C9-8A38-01A8D812ADAD}"/>
          </ac:spMkLst>
        </pc:spChg>
        <pc:picChg chg="add mod ord">
          <ac:chgData name="PANKAJ BISHT" userId="c5a6992679c711c8" providerId="LiveId" clId="{5B7091CF-25B0-4EF1-B63B-5DA42307DAE2}" dt="2023-12-09T11:17:49.174" v="6416" actId="1076"/>
          <ac:picMkLst>
            <pc:docMk/>
            <pc:sldMk cId="3693496172" sldId="263"/>
            <ac:picMk id="4" creationId="{E24781B1-F343-476E-8F42-AE65CBB2F5B1}"/>
          </ac:picMkLst>
        </pc:picChg>
      </pc:sldChg>
      <pc:sldChg chg="addSp delSp modSp new mod">
        <pc:chgData name="PANKAJ BISHT" userId="c5a6992679c711c8" providerId="LiveId" clId="{5B7091CF-25B0-4EF1-B63B-5DA42307DAE2}" dt="2023-12-09T13:30:12.029" v="8183" actId="171"/>
        <pc:sldMkLst>
          <pc:docMk/>
          <pc:sldMk cId="296063994" sldId="264"/>
        </pc:sldMkLst>
        <pc:spChg chg="del">
          <ac:chgData name="PANKAJ BISHT" userId="c5a6992679c711c8" providerId="LiveId" clId="{5B7091CF-25B0-4EF1-B63B-5DA42307DAE2}" dt="2023-12-09T11:25:59.658" v="6989" actId="478"/>
          <ac:spMkLst>
            <pc:docMk/>
            <pc:sldMk cId="296063994" sldId="264"/>
            <ac:spMk id="2" creationId="{614CC5BE-BB84-494B-BFFB-D58D033CBE6C}"/>
          </ac:spMkLst>
        </pc:spChg>
        <pc:spChg chg="add mod ord">
          <ac:chgData name="PANKAJ BISHT" userId="c5a6992679c711c8" providerId="LiveId" clId="{5B7091CF-25B0-4EF1-B63B-5DA42307DAE2}" dt="2023-12-09T13:30:12.029" v="8183" actId="171"/>
          <ac:spMkLst>
            <pc:docMk/>
            <pc:sldMk cId="296063994" sldId="264"/>
            <ac:spMk id="2" creationId="{74514AEC-FD23-498F-B84E-0C83603851C7}"/>
          </ac:spMkLst>
        </pc:spChg>
        <pc:spChg chg="del">
          <ac:chgData name="PANKAJ BISHT" userId="c5a6992679c711c8" providerId="LiveId" clId="{5B7091CF-25B0-4EF1-B63B-5DA42307DAE2}" dt="2023-12-09T11:26:04.169" v="6990" actId="478"/>
          <ac:spMkLst>
            <pc:docMk/>
            <pc:sldMk cId="296063994" sldId="264"/>
            <ac:spMk id="3" creationId="{A7091357-D602-4086-B469-4E2E7821999A}"/>
          </ac:spMkLst>
        </pc:spChg>
        <pc:spChg chg="add mod">
          <ac:chgData name="PANKAJ BISHT" userId="c5a6992679c711c8" providerId="LiveId" clId="{5B7091CF-25B0-4EF1-B63B-5DA42307DAE2}" dt="2023-12-09T11:31:35.672" v="7067" actId="115"/>
          <ac:spMkLst>
            <pc:docMk/>
            <pc:sldMk cId="296063994" sldId="264"/>
            <ac:spMk id="4" creationId="{F4D85036-BE19-4ADE-8A5D-ABF91A6C647B}"/>
          </ac:spMkLst>
        </pc:spChg>
        <pc:spChg chg="add mod">
          <ac:chgData name="PANKAJ BISHT" userId="c5a6992679c711c8" providerId="LiveId" clId="{5B7091CF-25B0-4EF1-B63B-5DA42307DAE2}" dt="2023-12-09T11:47:26.664" v="7178" actId="1076"/>
          <ac:spMkLst>
            <pc:docMk/>
            <pc:sldMk cId="296063994" sldId="264"/>
            <ac:spMk id="7" creationId="{4B2FB9C8-4EF9-4968-A5B0-FAE833924389}"/>
          </ac:spMkLst>
        </pc:spChg>
        <pc:spChg chg="add mod">
          <ac:chgData name="PANKAJ BISHT" userId="c5a6992679c711c8" providerId="LiveId" clId="{5B7091CF-25B0-4EF1-B63B-5DA42307DAE2}" dt="2023-12-09T11:45:02.186" v="7171" actId="403"/>
          <ac:spMkLst>
            <pc:docMk/>
            <pc:sldMk cId="296063994" sldId="264"/>
            <ac:spMk id="8" creationId="{0DA4DEF9-7196-425F-9C17-44FCAD145388}"/>
          </ac:spMkLst>
        </pc:spChg>
        <pc:spChg chg="add mod">
          <ac:chgData name="PANKAJ BISHT" userId="c5a6992679c711c8" providerId="LiveId" clId="{5B7091CF-25B0-4EF1-B63B-5DA42307DAE2}" dt="2023-12-09T11:47:34.996" v="7179" actId="1076"/>
          <ac:spMkLst>
            <pc:docMk/>
            <pc:sldMk cId="296063994" sldId="264"/>
            <ac:spMk id="9" creationId="{4D6C7362-F576-4807-BEB5-B7F2DE87EA4C}"/>
          </ac:spMkLst>
        </pc:spChg>
        <pc:picChg chg="add del mod ord">
          <ac:chgData name="PANKAJ BISHT" userId="c5a6992679c711c8" providerId="LiveId" clId="{5B7091CF-25B0-4EF1-B63B-5DA42307DAE2}" dt="2023-12-09T11:40:22.596" v="7170" actId="478"/>
          <ac:picMkLst>
            <pc:docMk/>
            <pc:sldMk cId="296063994" sldId="264"/>
            <ac:picMk id="6" creationId="{6FD46F72-D065-40BB-A05C-5614CB458B32}"/>
          </ac:picMkLst>
        </pc:picChg>
        <pc:picChg chg="add mod ord">
          <ac:chgData name="PANKAJ BISHT" userId="c5a6992679c711c8" providerId="LiveId" clId="{5B7091CF-25B0-4EF1-B63B-5DA42307DAE2}" dt="2023-12-09T11:46:49.642" v="7177" actId="14100"/>
          <ac:picMkLst>
            <pc:docMk/>
            <pc:sldMk cId="296063994" sldId="264"/>
            <ac:picMk id="11" creationId="{B7ECA30B-8C4D-478D-A343-959AADE39DDC}"/>
          </ac:picMkLst>
        </pc:picChg>
      </pc:sldChg>
      <pc:sldChg chg="addSp delSp modSp new mod">
        <pc:chgData name="PANKAJ BISHT" userId="c5a6992679c711c8" providerId="LiveId" clId="{5B7091CF-25B0-4EF1-B63B-5DA42307DAE2}" dt="2023-12-09T13:32:33.217" v="8230" actId="171"/>
        <pc:sldMkLst>
          <pc:docMk/>
          <pc:sldMk cId="3738928086" sldId="265"/>
        </pc:sldMkLst>
        <pc:spChg chg="del">
          <ac:chgData name="PANKAJ BISHT" userId="c5a6992679c711c8" providerId="LiveId" clId="{5B7091CF-25B0-4EF1-B63B-5DA42307DAE2}" dt="2023-12-09T11:48:19.043" v="7181" actId="478"/>
          <ac:spMkLst>
            <pc:docMk/>
            <pc:sldMk cId="3738928086" sldId="265"/>
            <ac:spMk id="2" creationId="{87F9AC06-EEB1-4BD4-B42F-B8B3DF061612}"/>
          </ac:spMkLst>
        </pc:spChg>
        <pc:spChg chg="add mod ord">
          <ac:chgData name="PANKAJ BISHT" userId="c5a6992679c711c8" providerId="LiveId" clId="{5B7091CF-25B0-4EF1-B63B-5DA42307DAE2}" dt="2023-12-09T13:32:33.217" v="8230" actId="171"/>
          <ac:spMkLst>
            <pc:docMk/>
            <pc:sldMk cId="3738928086" sldId="265"/>
            <ac:spMk id="2" creationId="{8B56E1AB-B21A-496C-945A-E6B1C398992D}"/>
          </ac:spMkLst>
        </pc:spChg>
        <pc:spChg chg="del">
          <ac:chgData name="PANKAJ BISHT" userId="c5a6992679c711c8" providerId="LiveId" clId="{5B7091CF-25B0-4EF1-B63B-5DA42307DAE2}" dt="2023-12-09T11:48:21.854" v="7182" actId="478"/>
          <ac:spMkLst>
            <pc:docMk/>
            <pc:sldMk cId="3738928086" sldId="265"/>
            <ac:spMk id="3" creationId="{7ADE9506-688E-4F7B-9348-67A00B8695CB}"/>
          </ac:spMkLst>
        </pc:spChg>
        <pc:spChg chg="add del mod">
          <ac:chgData name="PANKAJ BISHT" userId="c5a6992679c711c8" providerId="LiveId" clId="{5B7091CF-25B0-4EF1-B63B-5DA42307DAE2}" dt="2023-12-09T11:49:42.502" v="7185"/>
          <ac:spMkLst>
            <pc:docMk/>
            <pc:sldMk cId="3738928086" sldId="265"/>
            <ac:spMk id="4" creationId="{1FF21B2B-667F-40E4-B67D-01336D9A7818}"/>
          </ac:spMkLst>
        </pc:spChg>
        <pc:spChg chg="add mod">
          <ac:chgData name="PANKAJ BISHT" userId="c5a6992679c711c8" providerId="LiveId" clId="{5B7091CF-25B0-4EF1-B63B-5DA42307DAE2}" dt="2023-12-09T11:50:41.223" v="7204" actId="115"/>
          <ac:spMkLst>
            <pc:docMk/>
            <pc:sldMk cId="3738928086" sldId="265"/>
            <ac:spMk id="5" creationId="{0D9E5934-A325-4968-8257-ABEF6D62D218}"/>
          </ac:spMkLst>
        </pc:spChg>
        <pc:spChg chg="add mod">
          <ac:chgData name="PANKAJ BISHT" userId="c5a6992679c711c8" providerId="LiveId" clId="{5B7091CF-25B0-4EF1-B63B-5DA42307DAE2}" dt="2023-12-09T11:51:18.213" v="7241" actId="1076"/>
          <ac:spMkLst>
            <pc:docMk/>
            <pc:sldMk cId="3738928086" sldId="265"/>
            <ac:spMk id="6" creationId="{5F52B1DD-04BC-4425-B3C6-7D49ADF0593F}"/>
          </ac:spMkLst>
        </pc:spChg>
        <pc:spChg chg="add mod">
          <ac:chgData name="PANKAJ BISHT" userId="c5a6992679c711c8" providerId="LiveId" clId="{5B7091CF-25B0-4EF1-B63B-5DA42307DAE2}" dt="2023-12-09T11:55:17.960" v="7265" actId="1076"/>
          <ac:spMkLst>
            <pc:docMk/>
            <pc:sldMk cId="3738928086" sldId="265"/>
            <ac:spMk id="11" creationId="{458E9594-AD9E-4B83-B838-73BD31FB1668}"/>
          </ac:spMkLst>
        </pc:spChg>
        <pc:spChg chg="add mod">
          <ac:chgData name="PANKAJ BISHT" userId="c5a6992679c711c8" providerId="LiveId" clId="{5B7091CF-25B0-4EF1-B63B-5DA42307DAE2}" dt="2023-12-09T11:55:13.090" v="7264" actId="1076"/>
          <ac:spMkLst>
            <pc:docMk/>
            <pc:sldMk cId="3738928086" sldId="265"/>
            <ac:spMk id="12" creationId="{2C4981E2-AC03-4505-A7FB-5478E46037FF}"/>
          </ac:spMkLst>
        </pc:spChg>
        <pc:picChg chg="add mod ord">
          <ac:chgData name="PANKAJ BISHT" userId="c5a6992679c711c8" providerId="LiveId" clId="{5B7091CF-25B0-4EF1-B63B-5DA42307DAE2}" dt="2023-12-09T12:17:34.504" v="7478" actId="14100"/>
          <ac:picMkLst>
            <pc:docMk/>
            <pc:sldMk cId="3738928086" sldId="265"/>
            <ac:picMk id="14" creationId="{367A41E6-3B09-4BEF-83F1-B72E968FAA84}"/>
          </ac:picMkLst>
        </pc:picChg>
        <pc:cxnChg chg="add del">
          <ac:chgData name="PANKAJ BISHT" userId="c5a6992679c711c8" providerId="LiveId" clId="{5B7091CF-25B0-4EF1-B63B-5DA42307DAE2}" dt="2023-12-09T11:51:35.729" v="7243" actId="478"/>
          <ac:cxnSpMkLst>
            <pc:docMk/>
            <pc:sldMk cId="3738928086" sldId="265"/>
            <ac:cxnSpMk id="8" creationId="{967C1EFD-A335-47BE-9B1F-D4058146ABBA}"/>
          </ac:cxnSpMkLst>
        </pc:cxnChg>
        <pc:cxnChg chg="add mod">
          <ac:chgData name="PANKAJ BISHT" userId="c5a6992679c711c8" providerId="LiveId" clId="{5B7091CF-25B0-4EF1-B63B-5DA42307DAE2}" dt="2023-12-09T11:51:54.547" v="7245" actId="13822"/>
          <ac:cxnSpMkLst>
            <pc:docMk/>
            <pc:sldMk cId="3738928086" sldId="265"/>
            <ac:cxnSpMk id="10" creationId="{F90C4FB6-2181-40AD-9F85-86F8512DA5C0}"/>
          </ac:cxnSpMkLst>
        </pc:cxnChg>
      </pc:sldChg>
      <pc:sldChg chg="addSp delSp modSp new mod">
        <pc:chgData name="PANKAJ BISHT" userId="c5a6992679c711c8" providerId="LiveId" clId="{5B7091CF-25B0-4EF1-B63B-5DA42307DAE2}" dt="2023-12-09T13:33:22.121" v="8259" actId="171"/>
        <pc:sldMkLst>
          <pc:docMk/>
          <pc:sldMk cId="3156838335" sldId="266"/>
        </pc:sldMkLst>
        <pc:spChg chg="del">
          <ac:chgData name="PANKAJ BISHT" userId="c5a6992679c711c8" providerId="LiveId" clId="{5B7091CF-25B0-4EF1-B63B-5DA42307DAE2}" dt="2023-12-09T11:56:15.456" v="7267" actId="478"/>
          <ac:spMkLst>
            <pc:docMk/>
            <pc:sldMk cId="3156838335" sldId="266"/>
            <ac:spMk id="2" creationId="{409BB1F6-DBBE-4A01-919B-23E69C0C65A8}"/>
          </ac:spMkLst>
        </pc:spChg>
        <pc:spChg chg="add del mod ord">
          <ac:chgData name="PANKAJ BISHT" userId="c5a6992679c711c8" providerId="LiveId" clId="{5B7091CF-25B0-4EF1-B63B-5DA42307DAE2}" dt="2023-12-09T13:33:22.121" v="8259" actId="171"/>
          <ac:spMkLst>
            <pc:docMk/>
            <pc:sldMk cId="3156838335" sldId="266"/>
            <ac:spMk id="2" creationId="{582D3215-6152-4BCB-A773-6CA5CECCF406}"/>
          </ac:spMkLst>
        </pc:spChg>
        <pc:spChg chg="del">
          <ac:chgData name="PANKAJ BISHT" userId="c5a6992679c711c8" providerId="LiveId" clId="{5B7091CF-25B0-4EF1-B63B-5DA42307DAE2}" dt="2023-12-09T11:56:19.232" v="7268" actId="478"/>
          <ac:spMkLst>
            <pc:docMk/>
            <pc:sldMk cId="3156838335" sldId="266"/>
            <ac:spMk id="3" creationId="{95518605-878D-4F7E-B2B0-4BD915D65CA4}"/>
          </ac:spMkLst>
        </pc:spChg>
        <pc:spChg chg="add mod">
          <ac:chgData name="PANKAJ BISHT" userId="c5a6992679c711c8" providerId="LiveId" clId="{5B7091CF-25B0-4EF1-B63B-5DA42307DAE2}" dt="2023-12-09T11:56:54.043" v="7286" actId="115"/>
          <ac:spMkLst>
            <pc:docMk/>
            <pc:sldMk cId="3156838335" sldId="266"/>
            <ac:spMk id="4" creationId="{20F2110C-F1B7-4B6A-B879-CBF4A5F1A91D}"/>
          </ac:spMkLst>
        </pc:spChg>
        <pc:spChg chg="add mod">
          <ac:chgData name="PANKAJ BISHT" userId="c5a6992679c711c8" providerId="LiveId" clId="{5B7091CF-25B0-4EF1-B63B-5DA42307DAE2}" dt="2023-12-09T12:05:14.708" v="7360" actId="255"/>
          <ac:spMkLst>
            <pc:docMk/>
            <pc:sldMk cId="3156838335" sldId="266"/>
            <ac:spMk id="7" creationId="{757E381F-F438-4594-9F5E-46014786C442}"/>
          </ac:spMkLst>
        </pc:spChg>
        <pc:spChg chg="add mod">
          <ac:chgData name="PANKAJ BISHT" userId="c5a6992679c711c8" providerId="LiveId" clId="{5B7091CF-25B0-4EF1-B63B-5DA42307DAE2}" dt="2023-12-09T12:05:27.108" v="7361" actId="255"/>
          <ac:spMkLst>
            <pc:docMk/>
            <pc:sldMk cId="3156838335" sldId="266"/>
            <ac:spMk id="8" creationId="{6E4E7F3F-85E8-4005-8BFD-3BE74869713A}"/>
          </ac:spMkLst>
        </pc:spChg>
        <pc:spChg chg="add mod">
          <ac:chgData name="PANKAJ BISHT" userId="c5a6992679c711c8" providerId="LiveId" clId="{5B7091CF-25B0-4EF1-B63B-5DA42307DAE2}" dt="2023-12-09T12:06:16.070" v="7367" actId="1076"/>
          <ac:spMkLst>
            <pc:docMk/>
            <pc:sldMk cId="3156838335" sldId="266"/>
            <ac:spMk id="9" creationId="{36FBC76D-1A5D-44ED-AAFD-B5D69BCDF0AC}"/>
          </ac:spMkLst>
        </pc:spChg>
        <pc:spChg chg="add mod">
          <ac:chgData name="PANKAJ BISHT" userId="c5a6992679c711c8" providerId="LiveId" clId="{5B7091CF-25B0-4EF1-B63B-5DA42307DAE2}" dt="2023-12-09T12:20:17.961" v="7485" actId="207"/>
          <ac:spMkLst>
            <pc:docMk/>
            <pc:sldMk cId="3156838335" sldId="266"/>
            <ac:spMk id="10" creationId="{A92DAE33-99E1-4A84-B997-B8EE0DCD960D}"/>
          </ac:spMkLst>
        </pc:spChg>
        <pc:picChg chg="add mod ord">
          <ac:chgData name="PANKAJ BISHT" userId="c5a6992679c711c8" providerId="LiveId" clId="{5B7091CF-25B0-4EF1-B63B-5DA42307DAE2}" dt="2023-12-09T12:19:24.960" v="7484" actId="14100"/>
          <ac:picMkLst>
            <pc:docMk/>
            <pc:sldMk cId="3156838335" sldId="266"/>
            <ac:picMk id="12" creationId="{253883D6-482F-450A-8C60-E5B34787BCEF}"/>
          </ac:picMkLst>
        </pc:picChg>
        <pc:cxnChg chg="add">
          <ac:chgData name="PANKAJ BISHT" userId="c5a6992679c711c8" providerId="LiveId" clId="{5B7091CF-25B0-4EF1-B63B-5DA42307DAE2}" dt="2023-12-09T11:57:18.609" v="7287" actId="11529"/>
          <ac:cxnSpMkLst>
            <pc:docMk/>
            <pc:sldMk cId="3156838335" sldId="266"/>
            <ac:cxnSpMk id="6" creationId="{44A16768-9309-45F6-860D-ADE15C9FB8EA}"/>
          </ac:cxnSpMkLst>
        </pc:cxnChg>
      </pc:sldChg>
      <pc:sldChg chg="addSp delSp modSp new mod">
        <pc:chgData name="PANKAJ BISHT" userId="c5a6992679c711c8" providerId="LiveId" clId="{5B7091CF-25B0-4EF1-B63B-5DA42307DAE2}" dt="2023-12-15T06:03:47.400" v="8328" actId="1076"/>
        <pc:sldMkLst>
          <pc:docMk/>
          <pc:sldMk cId="2190665024" sldId="267"/>
        </pc:sldMkLst>
        <pc:spChg chg="del">
          <ac:chgData name="PANKAJ BISHT" userId="c5a6992679c711c8" providerId="LiveId" clId="{5B7091CF-25B0-4EF1-B63B-5DA42307DAE2}" dt="2023-12-09T12:06:57.249" v="7369" actId="478"/>
          <ac:spMkLst>
            <pc:docMk/>
            <pc:sldMk cId="2190665024" sldId="267"/>
            <ac:spMk id="2" creationId="{6C33436B-DC8D-4819-9E93-9A3E2CA30BA5}"/>
          </ac:spMkLst>
        </pc:spChg>
        <pc:spChg chg="add mod ord">
          <ac:chgData name="PANKAJ BISHT" userId="c5a6992679c711c8" providerId="LiveId" clId="{5B7091CF-25B0-4EF1-B63B-5DA42307DAE2}" dt="2023-12-09T13:34:01.612" v="8280" actId="171"/>
          <ac:spMkLst>
            <pc:docMk/>
            <pc:sldMk cId="2190665024" sldId="267"/>
            <ac:spMk id="2" creationId="{B4F5799E-43E4-4BB3-B931-FCD7722618EC}"/>
          </ac:spMkLst>
        </pc:spChg>
        <pc:spChg chg="del">
          <ac:chgData name="PANKAJ BISHT" userId="c5a6992679c711c8" providerId="LiveId" clId="{5B7091CF-25B0-4EF1-B63B-5DA42307DAE2}" dt="2023-12-09T12:06:59.857" v="7370" actId="478"/>
          <ac:spMkLst>
            <pc:docMk/>
            <pc:sldMk cId="2190665024" sldId="267"/>
            <ac:spMk id="3" creationId="{538BD19B-93C6-4F26-A73D-900363187C97}"/>
          </ac:spMkLst>
        </pc:spChg>
        <pc:spChg chg="add mod">
          <ac:chgData name="PANKAJ BISHT" userId="c5a6992679c711c8" providerId="LiveId" clId="{5B7091CF-25B0-4EF1-B63B-5DA42307DAE2}" dt="2023-12-09T12:07:48.796" v="7405" actId="115"/>
          <ac:spMkLst>
            <pc:docMk/>
            <pc:sldMk cId="2190665024" sldId="267"/>
            <ac:spMk id="4" creationId="{A71423DD-F660-4CE0-BBBC-D3A10589CA42}"/>
          </ac:spMkLst>
        </pc:spChg>
        <pc:spChg chg="add mod">
          <ac:chgData name="PANKAJ BISHT" userId="c5a6992679c711c8" providerId="LiveId" clId="{5B7091CF-25B0-4EF1-B63B-5DA42307DAE2}" dt="2023-12-15T06:03:47.400" v="8328" actId="1076"/>
          <ac:spMkLst>
            <pc:docMk/>
            <pc:sldMk cId="2190665024" sldId="267"/>
            <ac:spMk id="5" creationId="{45B06B4A-F6CB-4EA7-A93C-C92D5B213A98}"/>
          </ac:spMkLst>
        </pc:spChg>
        <pc:spChg chg="add mod">
          <ac:chgData name="PANKAJ BISHT" userId="c5a6992679c711c8" providerId="LiveId" clId="{5B7091CF-25B0-4EF1-B63B-5DA42307DAE2}" dt="2023-12-09T12:11:43.143" v="7439" actId="1076"/>
          <ac:spMkLst>
            <pc:docMk/>
            <pc:sldMk cId="2190665024" sldId="267"/>
            <ac:spMk id="6" creationId="{0EA45202-DE0B-4892-9CA5-C28158268C59}"/>
          </ac:spMkLst>
        </pc:spChg>
        <pc:spChg chg="add mod">
          <ac:chgData name="PANKAJ BISHT" userId="c5a6992679c711c8" providerId="LiveId" clId="{5B7091CF-25B0-4EF1-B63B-5DA42307DAE2}" dt="2023-12-09T12:12:10.987" v="7444" actId="404"/>
          <ac:spMkLst>
            <pc:docMk/>
            <pc:sldMk cId="2190665024" sldId="267"/>
            <ac:spMk id="7" creationId="{338754B9-2466-47AF-8DD8-7417884AE604}"/>
          </ac:spMkLst>
        </pc:spChg>
        <pc:spChg chg="add del">
          <ac:chgData name="PANKAJ BISHT" userId="c5a6992679c711c8" providerId="LiveId" clId="{5B7091CF-25B0-4EF1-B63B-5DA42307DAE2}" dt="2023-12-09T12:10:40.123" v="7430"/>
          <ac:spMkLst>
            <pc:docMk/>
            <pc:sldMk cId="2190665024" sldId="267"/>
            <ac:spMk id="8" creationId="{B50E4667-BA8B-44BB-B5A9-8CC99181B35B}"/>
          </ac:spMkLst>
        </pc:spChg>
        <pc:spChg chg="add del">
          <ac:chgData name="PANKAJ BISHT" userId="c5a6992679c711c8" providerId="LiveId" clId="{5B7091CF-25B0-4EF1-B63B-5DA42307DAE2}" dt="2023-12-09T12:10:48.637" v="7432"/>
          <ac:spMkLst>
            <pc:docMk/>
            <pc:sldMk cId="2190665024" sldId="267"/>
            <ac:spMk id="9" creationId="{9ECDDE2F-9208-4419-A94D-0FFE4651E6C1}"/>
          </ac:spMkLst>
        </pc:spChg>
        <pc:picChg chg="add mod ord">
          <ac:chgData name="PANKAJ BISHT" userId="c5a6992679c711c8" providerId="LiveId" clId="{5B7091CF-25B0-4EF1-B63B-5DA42307DAE2}" dt="2023-12-09T12:23:35.349" v="7491" actId="14100"/>
          <ac:picMkLst>
            <pc:docMk/>
            <pc:sldMk cId="2190665024" sldId="267"/>
            <ac:picMk id="11" creationId="{BEFD12F9-8070-4346-8D5D-643FE382D18E}"/>
          </ac:picMkLst>
        </pc:picChg>
      </pc:sldChg>
      <pc:sldChg chg="addSp delSp modSp new mod">
        <pc:chgData name="PANKAJ BISHT" userId="c5a6992679c711c8" providerId="LiveId" clId="{5B7091CF-25B0-4EF1-B63B-5DA42307DAE2}" dt="2023-12-09T13:34:48.343" v="8303" actId="171"/>
        <pc:sldMkLst>
          <pc:docMk/>
          <pc:sldMk cId="3529419451" sldId="268"/>
        </pc:sldMkLst>
        <pc:spChg chg="add mod ord">
          <ac:chgData name="PANKAJ BISHT" userId="c5a6992679c711c8" providerId="LiveId" clId="{5B7091CF-25B0-4EF1-B63B-5DA42307DAE2}" dt="2023-12-09T13:34:48.343" v="8303" actId="171"/>
          <ac:spMkLst>
            <pc:docMk/>
            <pc:sldMk cId="3529419451" sldId="268"/>
            <ac:spMk id="2" creationId="{B4234C94-8178-42CA-A4B8-7BDD21F3B433}"/>
          </ac:spMkLst>
        </pc:spChg>
        <pc:spChg chg="del">
          <ac:chgData name="PANKAJ BISHT" userId="c5a6992679c711c8" providerId="LiveId" clId="{5B7091CF-25B0-4EF1-B63B-5DA42307DAE2}" dt="2023-12-09T12:12:46.339" v="7446" actId="478"/>
          <ac:spMkLst>
            <pc:docMk/>
            <pc:sldMk cId="3529419451" sldId="268"/>
            <ac:spMk id="2" creationId="{D2EAD6D4-DB32-4AAE-B44E-E100199D87CF}"/>
          </ac:spMkLst>
        </pc:spChg>
        <pc:spChg chg="del">
          <ac:chgData name="PANKAJ BISHT" userId="c5a6992679c711c8" providerId="LiveId" clId="{5B7091CF-25B0-4EF1-B63B-5DA42307DAE2}" dt="2023-12-09T12:12:49.059" v="7447" actId="478"/>
          <ac:spMkLst>
            <pc:docMk/>
            <pc:sldMk cId="3529419451" sldId="268"/>
            <ac:spMk id="3" creationId="{2AB69B8A-F5D5-40E4-B049-30273E36E927}"/>
          </ac:spMkLst>
        </pc:spChg>
        <pc:spChg chg="add mod">
          <ac:chgData name="PANKAJ BISHT" userId="c5a6992679c711c8" providerId="LiveId" clId="{5B7091CF-25B0-4EF1-B63B-5DA42307DAE2}" dt="2023-12-09T12:13:22.899" v="7461" actId="1076"/>
          <ac:spMkLst>
            <pc:docMk/>
            <pc:sldMk cId="3529419451" sldId="268"/>
            <ac:spMk id="4" creationId="{86E829B3-4CF0-4C86-AAD1-B1F88352A58D}"/>
          </ac:spMkLst>
        </pc:spChg>
        <pc:spChg chg="add mod">
          <ac:chgData name="PANKAJ BISHT" userId="c5a6992679c711c8" providerId="LiveId" clId="{5B7091CF-25B0-4EF1-B63B-5DA42307DAE2}" dt="2023-12-09T12:14:37.050" v="7472" actId="2711"/>
          <ac:spMkLst>
            <pc:docMk/>
            <pc:sldMk cId="3529419451" sldId="268"/>
            <ac:spMk id="5" creationId="{FEB64C38-B118-418E-9F2F-E9650A2CC883}"/>
          </ac:spMkLst>
        </pc:spChg>
        <pc:spChg chg="add del">
          <ac:chgData name="PANKAJ BISHT" userId="c5a6992679c711c8" providerId="LiveId" clId="{5B7091CF-25B0-4EF1-B63B-5DA42307DAE2}" dt="2023-12-09T12:13:57.746" v="7464"/>
          <ac:spMkLst>
            <pc:docMk/>
            <pc:sldMk cId="3529419451" sldId="268"/>
            <ac:spMk id="6" creationId="{4DD9EB77-FDB0-4FA0-A5E8-0C1C9800DCC6}"/>
          </ac:spMkLst>
        </pc:spChg>
        <pc:spChg chg="add del">
          <ac:chgData name="PANKAJ BISHT" userId="c5a6992679c711c8" providerId="LiveId" clId="{5B7091CF-25B0-4EF1-B63B-5DA42307DAE2}" dt="2023-12-09T12:14:06.842" v="7468"/>
          <ac:spMkLst>
            <pc:docMk/>
            <pc:sldMk cId="3529419451" sldId="268"/>
            <ac:spMk id="7" creationId="{7BDD4E2B-E0CF-494C-8BA8-49918DEB335F}"/>
          </ac:spMkLst>
        </pc:spChg>
        <pc:picChg chg="add mod ord">
          <ac:chgData name="PANKAJ BISHT" userId="c5a6992679c711c8" providerId="LiveId" clId="{5B7091CF-25B0-4EF1-B63B-5DA42307DAE2}" dt="2023-12-09T12:27:00.167" v="7499" actId="14100"/>
          <ac:picMkLst>
            <pc:docMk/>
            <pc:sldMk cId="3529419451" sldId="268"/>
            <ac:picMk id="9" creationId="{EEDDD639-51E1-47E3-BBF3-114CF15B8B1E}"/>
          </ac:picMkLst>
        </pc:picChg>
      </pc:sldChg>
      <pc:sldChg chg="add del">
        <pc:chgData name="PANKAJ BISHT" userId="c5a6992679c711c8" providerId="LiveId" clId="{5B7091CF-25B0-4EF1-B63B-5DA42307DAE2}" dt="2023-12-15T06:03:33.577" v="8327" actId="47"/>
        <pc:sldMkLst>
          <pc:docMk/>
          <pc:sldMk cId="1071834351" sldId="2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FF9BE-A5C9-45AC-BBFB-011CE7380FF0}" type="doc">
      <dgm:prSet loTypeId="urn:diagrams.loki3.com/BracketList" loCatId="list" qsTypeId="urn:microsoft.com/office/officeart/2005/8/quickstyle/3d4" qsCatId="3D" csTypeId="urn:microsoft.com/office/officeart/2005/8/colors/accent2_5" csCatId="accent2" phldr="1"/>
      <dgm:spPr/>
      <dgm:t>
        <a:bodyPr/>
        <a:lstStyle/>
        <a:p>
          <a:endParaRPr lang="en-IN"/>
        </a:p>
      </dgm:t>
    </dgm:pt>
    <dgm:pt modelId="{2B6644B5-5625-4BED-9708-2B5141D75FB4}">
      <dgm:prSet phldrT="[Text]"/>
      <dgm:spPr/>
      <dgm:t>
        <a:bodyPr/>
        <a:lstStyle/>
        <a:p>
          <a:r>
            <a:rPr lang="en-US" dirty="0"/>
            <a:t>The ability to influence others’ behaviors, decisions and outcomes.</a:t>
          </a:r>
          <a:endParaRPr lang="en-IN" dirty="0"/>
        </a:p>
      </dgm:t>
    </dgm:pt>
    <dgm:pt modelId="{4F132667-8761-4D96-A5D2-C7E6124A208D}" type="parTrans" cxnId="{9847AC8F-0CB2-46AB-BF35-01E8FFA755EE}">
      <dgm:prSet/>
      <dgm:spPr/>
      <dgm:t>
        <a:bodyPr/>
        <a:lstStyle/>
        <a:p>
          <a:endParaRPr lang="en-IN"/>
        </a:p>
      </dgm:t>
    </dgm:pt>
    <dgm:pt modelId="{5E8C9543-0E30-4C22-AAF3-74F5CE9B81B5}" type="sibTrans" cxnId="{9847AC8F-0CB2-46AB-BF35-01E8FFA755EE}">
      <dgm:prSet/>
      <dgm:spPr/>
      <dgm:t>
        <a:bodyPr/>
        <a:lstStyle/>
        <a:p>
          <a:endParaRPr lang="en-IN"/>
        </a:p>
      </dgm:t>
    </dgm:pt>
    <dgm:pt modelId="{F9BA4686-43E2-422D-8204-E3DE5C513CAA}">
      <dgm:prSet phldrT="[Text]"/>
      <dgm:spPr/>
      <dgm:t>
        <a:bodyPr/>
        <a:lstStyle/>
        <a:p>
          <a:endParaRPr lang="en-IN" dirty="0"/>
        </a:p>
      </dgm:t>
    </dgm:pt>
    <dgm:pt modelId="{07AD66A6-8C6E-4D95-A4BA-227D37DCDF3E}" type="parTrans" cxnId="{6E310C86-329A-45B9-BC38-BB2C34283B3C}">
      <dgm:prSet/>
      <dgm:spPr/>
      <dgm:t>
        <a:bodyPr/>
        <a:lstStyle/>
        <a:p>
          <a:endParaRPr lang="en-IN"/>
        </a:p>
      </dgm:t>
    </dgm:pt>
    <dgm:pt modelId="{EA5F9F35-19A4-4A8D-BF3B-D98C928A08F1}" type="sibTrans" cxnId="{6E310C86-329A-45B9-BC38-BB2C34283B3C}">
      <dgm:prSet/>
      <dgm:spPr/>
      <dgm:t>
        <a:bodyPr/>
        <a:lstStyle/>
        <a:p>
          <a:endParaRPr lang="en-IN"/>
        </a:p>
      </dgm:t>
    </dgm:pt>
    <dgm:pt modelId="{C9AA6724-5AF3-47D5-88B4-F615C320787B}">
      <dgm:prSet phldrT="[Text]"/>
      <dgm:spPr/>
      <dgm:t>
        <a:bodyPr/>
        <a:lstStyle/>
        <a:p>
          <a:r>
            <a:rPr lang="en-US" dirty="0"/>
            <a:t>The process of influencing decision-making and resource allocation.</a:t>
          </a:r>
          <a:endParaRPr lang="en-IN" dirty="0"/>
        </a:p>
      </dgm:t>
    </dgm:pt>
    <dgm:pt modelId="{676C8829-4E65-490A-A50E-333DF9284C6B}" type="parTrans" cxnId="{82F2936F-E2C5-4DD2-B612-6FC86FC10151}">
      <dgm:prSet/>
      <dgm:spPr/>
      <dgm:t>
        <a:bodyPr/>
        <a:lstStyle/>
        <a:p>
          <a:endParaRPr lang="en-IN"/>
        </a:p>
      </dgm:t>
    </dgm:pt>
    <dgm:pt modelId="{83215FB4-D7DE-48E5-A63A-1EB1AAB92202}" type="sibTrans" cxnId="{82F2936F-E2C5-4DD2-B612-6FC86FC10151}">
      <dgm:prSet/>
      <dgm:spPr/>
      <dgm:t>
        <a:bodyPr/>
        <a:lstStyle/>
        <a:p>
          <a:endParaRPr lang="en-IN"/>
        </a:p>
      </dgm:t>
    </dgm:pt>
    <dgm:pt modelId="{5A32830F-CAAA-475B-950D-FB2739E76AEF}">
      <dgm:prSet phldrT="[Text]"/>
      <dgm:spPr/>
      <dgm:t>
        <a:bodyPr/>
        <a:lstStyle/>
        <a:p>
          <a:endParaRPr lang="en-IN" dirty="0"/>
        </a:p>
      </dgm:t>
    </dgm:pt>
    <dgm:pt modelId="{7768E7C7-4580-41B0-8703-A107CB0ED492}" type="sibTrans" cxnId="{182E49DB-DDAA-4235-8D48-AED8574F9C96}">
      <dgm:prSet/>
      <dgm:spPr/>
      <dgm:t>
        <a:bodyPr/>
        <a:lstStyle/>
        <a:p>
          <a:endParaRPr lang="en-IN"/>
        </a:p>
      </dgm:t>
    </dgm:pt>
    <dgm:pt modelId="{C0B8124B-3CA9-4C3E-AC35-7A0D469476DD}" type="parTrans" cxnId="{182E49DB-DDAA-4235-8D48-AED8574F9C96}">
      <dgm:prSet/>
      <dgm:spPr/>
      <dgm:t>
        <a:bodyPr/>
        <a:lstStyle/>
        <a:p>
          <a:endParaRPr lang="en-IN"/>
        </a:p>
      </dgm:t>
    </dgm:pt>
    <dgm:pt modelId="{A78F1CDD-2542-49D5-9A96-409B64E9073D}" type="pres">
      <dgm:prSet presAssocID="{7B2FF9BE-A5C9-45AC-BBFB-011CE7380FF0}" presName="Name0" presStyleCnt="0">
        <dgm:presLayoutVars>
          <dgm:dir/>
          <dgm:animLvl val="lvl"/>
          <dgm:resizeHandles val="exact"/>
        </dgm:presLayoutVars>
      </dgm:prSet>
      <dgm:spPr/>
    </dgm:pt>
    <dgm:pt modelId="{E5B26FF7-B538-4265-A93A-05800EAD2124}" type="pres">
      <dgm:prSet presAssocID="{5A32830F-CAAA-475B-950D-FB2739E76AEF}" presName="linNode" presStyleCnt="0"/>
      <dgm:spPr/>
    </dgm:pt>
    <dgm:pt modelId="{6A48EDF5-BD5D-41AA-BAD2-9687C2332164}" type="pres">
      <dgm:prSet presAssocID="{5A32830F-CAAA-475B-950D-FB2739E76AEF}" presName="parTx" presStyleLbl="revTx" presStyleIdx="0" presStyleCnt="2">
        <dgm:presLayoutVars>
          <dgm:chMax val="1"/>
          <dgm:bulletEnabled val="1"/>
        </dgm:presLayoutVars>
      </dgm:prSet>
      <dgm:spPr/>
    </dgm:pt>
    <dgm:pt modelId="{D9A0992D-EAF7-42AB-B363-1602DE6ECA0E}" type="pres">
      <dgm:prSet presAssocID="{5A32830F-CAAA-475B-950D-FB2739E76AEF}" presName="bracket" presStyleLbl="parChTrans1D1" presStyleIdx="0" presStyleCnt="2"/>
      <dgm:spPr/>
    </dgm:pt>
    <dgm:pt modelId="{DCBB704E-DA95-45A8-9E18-9AEFD1C5CFA5}" type="pres">
      <dgm:prSet presAssocID="{5A32830F-CAAA-475B-950D-FB2739E76AEF}" presName="spH" presStyleCnt="0"/>
      <dgm:spPr/>
    </dgm:pt>
    <dgm:pt modelId="{73F9A0B2-E12C-494F-BF19-E6508EA1508D}" type="pres">
      <dgm:prSet presAssocID="{5A32830F-CAAA-475B-950D-FB2739E76AEF}" presName="desTx" presStyleLbl="node1" presStyleIdx="0" presStyleCnt="2" custLinFactNeighborX="2444" custLinFactNeighborY="-1411">
        <dgm:presLayoutVars>
          <dgm:bulletEnabled val="1"/>
        </dgm:presLayoutVars>
      </dgm:prSet>
      <dgm:spPr/>
    </dgm:pt>
    <dgm:pt modelId="{10C1F064-FCA5-40F3-BCAA-71C3EBD2F133}" type="pres">
      <dgm:prSet presAssocID="{7768E7C7-4580-41B0-8703-A107CB0ED492}" presName="spV" presStyleCnt="0"/>
      <dgm:spPr/>
    </dgm:pt>
    <dgm:pt modelId="{3908D060-9D37-4BF3-BA57-8A946BE796C9}" type="pres">
      <dgm:prSet presAssocID="{F9BA4686-43E2-422D-8204-E3DE5C513CAA}" presName="linNode" presStyleCnt="0"/>
      <dgm:spPr/>
    </dgm:pt>
    <dgm:pt modelId="{76FF48AE-C171-4E04-B14C-CE63D4AB8451}" type="pres">
      <dgm:prSet presAssocID="{F9BA4686-43E2-422D-8204-E3DE5C513CAA}" presName="parTx" presStyleLbl="revTx" presStyleIdx="1" presStyleCnt="2">
        <dgm:presLayoutVars>
          <dgm:chMax val="1"/>
          <dgm:bulletEnabled val="1"/>
        </dgm:presLayoutVars>
      </dgm:prSet>
      <dgm:spPr/>
    </dgm:pt>
    <dgm:pt modelId="{12BB8F2D-D4C0-4EC1-A14E-6D8B555C4887}" type="pres">
      <dgm:prSet presAssocID="{F9BA4686-43E2-422D-8204-E3DE5C513CAA}" presName="bracket" presStyleLbl="parChTrans1D1" presStyleIdx="1" presStyleCnt="2"/>
      <dgm:spPr/>
    </dgm:pt>
    <dgm:pt modelId="{22F8B971-07A9-4D9B-9578-D80A061CE663}" type="pres">
      <dgm:prSet presAssocID="{F9BA4686-43E2-422D-8204-E3DE5C513CAA}" presName="spH" presStyleCnt="0"/>
      <dgm:spPr/>
    </dgm:pt>
    <dgm:pt modelId="{5E6EF39F-9CFE-485B-AF35-8807148C1AB6}" type="pres">
      <dgm:prSet presAssocID="{F9BA4686-43E2-422D-8204-E3DE5C513CAA}" presName="desTx" presStyleLbl="node1" presStyleIdx="1" presStyleCnt="2">
        <dgm:presLayoutVars>
          <dgm:bulletEnabled val="1"/>
        </dgm:presLayoutVars>
      </dgm:prSet>
      <dgm:spPr/>
    </dgm:pt>
  </dgm:ptLst>
  <dgm:cxnLst>
    <dgm:cxn modelId="{51D2D711-403B-49E7-839D-A9578FEF41E6}" type="presOf" srcId="{2B6644B5-5625-4BED-9708-2B5141D75FB4}" destId="{73F9A0B2-E12C-494F-BF19-E6508EA1508D}" srcOrd="0" destOrd="0" presId="urn:diagrams.loki3.com/BracketList"/>
    <dgm:cxn modelId="{BF506F21-6520-4B31-A077-500315AF66FB}" type="presOf" srcId="{5A32830F-CAAA-475B-950D-FB2739E76AEF}" destId="{6A48EDF5-BD5D-41AA-BAD2-9687C2332164}" srcOrd="0" destOrd="0" presId="urn:diagrams.loki3.com/BracketList"/>
    <dgm:cxn modelId="{82F2936F-E2C5-4DD2-B612-6FC86FC10151}" srcId="{F9BA4686-43E2-422D-8204-E3DE5C513CAA}" destId="{C9AA6724-5AF3-47D5-88B4-F615C320787B}" srcOrd="0" destOrd="0" parTransId="{676C8829-4E65-490A-A50E-333DF9284C6B}" sibTransId="{83215FB4-D7DE-48E5-A63A-1EB1AAB92202}"/>
    <dgm:cxn modelId="{6E310C86-329A-45B9-BC38-BB2C34283B3C}" srcId="{7B2FF9BE-A5C9-45AC-BBFB-011CE7380FF0}" destId="{F9BA4686-43E2-422D-8204-E3DE5C513CAA}" srcOrd="1" destOrd="0" parTransId="{07AD66A6-8C6E-4D95-A4BA-227D37DCDF3E}" sibTransId="{EA5F9F35-19A4-4A8D-BF3B-D98C928A08F1}"/>
    <dgm:cxn modelId="{9847AC8F-0CB2-46AB-BF35-01E8FFA755EE}" srcId="{5A32830F-CAAA-475B-950D-FB2739E76AEF}" destId="{2B6644B5-5625-4BED-9708-2B5141D75FB4}" srcOrd="0" destOrd="0" parTransId="{4F132667-8761-4D96-A5D2-C7E6124A208D}" sibTransId="{5E8C9543-0E30-4C22-AAF3-74F5CE9B81B5}"/>
    <dgm:cxn modelId="{41D9A6CB-FBFF-4A9C-A45A-8FBFFEDAA98A}" type="presOf" srcId="{7B2FF9BE-A5C9-45AC-BBFB-011CE7380FF0}" destId="{A78F1CDD-2542-49D5-9A96-409B64E9073D}" srcOrd="0" destOrd="0" presId="urn:diagrams.loki3.com/BracketList"/>
    <dgm:cxn modelId="{182E49DB-DDAA-4235-8D48-AED8574F9C96}" srcId="{7B2FF9BE-A5C9-45AC-BBFB-011CE7380FF0}" destId="{5A32830F-CAAA-475B-950D-FB2739E76AEF}" srcOrd="0" destOrd="0" parTransId="{C0B8124B-3CA9-4C3E-AC35-7A0D469476DD}" sibTransId="{7768E7C7-4580-41B0-8703-A107CB0ED492}"/>
    <dgm:cxn modelId="{6A8359F6-DE5B-40A8-B2C8-E630FFA2A1CC}" type="presOf" srcId="{F9BA4686-43E2-422D-8204-E3DE5C513CAA}" destId="{76FF48AE-C171-4E04-B14C-CE63D4AB8451}" srcOrd="0" destOrd="0" presId="urn:diagrams.loki3.com/BracketList"/>
    <dgm:cxn modelId="{1E7BF8FE-F9CA-437A-8271-8306D285041B}" type="presOf" srcId="{C9AA6724-5AF3-47D5-88B4-F615C320787B}" destId="{5E6EF39F-9CFE-485B-AF35-8807148C1AB6}" srcOrd="0" destOrd="0" presId="urn:diagrams.loki3.com/BracketList"/>
    <dgm:cxn modelId="{CB884C28-6835-4EDD-A90A-4C2AD3DA0022}" type="presParOf" srcId="{A78F1CDD-2542-49D5-9A96-409B64E9073D}" destId="{E5B26FF7-B538-4265-A93A-05800EAD2124}" srcOrd="0" destOrd="0" presId="urn:diagrams.loki3.com/BracketList"/>
    <dgm:cxn modelId="{15AF25E3-981F-4F56-A72B-F42E10CC1BBC}" type="presParOf" srcId="{E5B26FF7-B538-4265-A93A-05800EAD2124}" destId="{6A48EDF5-BD5D-41AA-BAD2-9687C2332164}" srcOrd="0" destOrd="0" presId="urn:diagrams.loki3.com/BracketList"/>
    <dgm:cxn modelId="{5E19A8A7-E543-4767-9D94-6E47315C7E92}" type="presParOf" srcId="{E5B26FF7-B538-4265-A93A-05800EAD2124}" destId="{D9A0992D-EAF7-42AB-B363-1602DE6ECA0E}" srcOrd="1" destOrd="0" presId="urn:diagrams.loki3.com/BracketList"/>
    <dgm:cxn modelId="{CE0C3BC3-A00D-4D20-8A20-6BDDE654BC74}" type="presParOf" srcId="{E5B26FF7-B538-4265-A93A-05800EAD2124}" destId="{DCBB704E-DA95-45A8-9E18-9AEFD1C5CFA5}" srcOrd="2" destOrd="0" presId="urn:diagrams.loki3.com/BracketList"/>
    <dgm:cxn modelId="{B6E25C95-D60A-4A38-BDDA-D9271861747D}" type="presParOf" srcId="{E5B26FF7-B538-4265-A93A-05800EAD2124}" destId="{73F9A0B2-E12C-494F-BF19-E6508EA1508D}" srcOrd="3" destOrd="0" presId="urn:diagrams.loki3.com/BracketList"/>
    <dgm:cxn modelId="{98826899-A2B6-483B-BB27-B9D94B6A81F2}" type="presParOf" srcId="{A78F1CDD-2542-49D5-9A96-409B64E9073D}" destId="{10C1F064-FCA5-40F3-BCAA-71C3EBD2F133}" srcOrd="1" destOrd="0" presId="urn:diagrams.loki3.com/BracketList"/>
    <dgm:cxn modelId="{06EBE161-E81B-46A8-94E6-71722D835151}" type="presParOf" srcId="{A78F1CDD-2542-49D5-9A96-409B64E9073D}" destId="{3908D060-9D37-4BF3-BA57-8A946BE796C9}" srcOrd="2" destOrd="0" presId="urn:diagrams.loki3.com/BracketList"/>
    <dgm:cxn modelId="{726BD675-E6E7-4BC1-BC10-0FF58A9E0B52}" type="presParOf" srcId="{3908D060-9D37-4BF3-BA57-8A946BE796C9}" destId="{76FF48AE-C171-4E04-B14C-CE63D4AB8451}" srcOrd="0" destOrd="0" presId="urn:diagrams.loki3.com/BracketList"/>
    <dgm:cxn modelId="{A0D43ECE-24F7-4D1D-8B68-26D91823945A}" type="presParOf" srcId="{3908D060-9D37-4BF3-BA57-8A946BE796C9}" destId="{12BB8F2D-D4C0-4EC1-A14E-6D8B555C4887}" srcOrd="1" destOrd="0" presId="urn:diagrams.loki3.com/BracketList"/>
    <dgm:cxn modelId="{AB91939A-35F6-40CD-9C79-28A40A9B8BD3}" type="presParOf" srcId="{3908D060-9D37-4BF3-BA57-8A946BE796C9}" destId="{22F8B971-07A9-4D9B-9578-D80A061CE663}" srcOrd="2" destOrd="0" presId="urn:diagrams.loki3.com/BracketList"/>
    <dgm:cxn modelId="{5B176D07-A1A1-4713-B2B4-8A4AD783A090}" type="presParOf" srcId="{3908D060-9D37-4BF3-BA57-8A946BE796C9}" destId="{5E6EF39F-9CFE-485B-AF35-8807148C1AB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8EDF5-BD5D-41AA-BAD2-9687C2332164}">
      <dsp:nvSpPr>
        <dsp:cNvPr id="0" name=""/>
        <dsp:cNvSpPr/>
      </dsp:nvSpPr>
      <dsp:spPr>
        <a:xfrm>
          <a:off x="3968" y="954333"/>
          <a:ext cx="2030015"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endParaRPr lang="en-IN" sz="4000" kern="1200" dirty="0"/>
        </a:p>
      </dsp:txBody>
      <dsp:txXfrm>
        <a:off x="3968" y="954333"/>
        <a:ext cx="2030015" cy="792000"/>
      </dsp:txXfrm>
    </dsp:sp>
    <dsp:sp modelId="{D9A0992D-EAF7-42AB-B363-1602DE6ECA0E}">
      <dsp:nvSpPr>
        <dsp:cNvPr id="0" name=""/>
        <dsp:cNvSpPr/>
      </dsp:nvSpPr>
      <dsp:spPr>
        <a:xfrm>
          <a:off x="2033984" y="63333"/>
          <a:ext cx="406003" cy="2574000"/>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3F9A0B2-E12C-494F-BF19-E6508EA1508D}">
      <dsp:nvSpPr>
        <dsp:cNvPr id="0" name=""/>
        <dsp:cNvSpPr/>
      </dsp:nvSpPr>
      <dsp:spPr>
        <a:xfrm>
          <a:off x="2606357" y="27014"/>
          <a:ext cx="5521642" cy="2574000"/>
        </a:xfrm>
        <a:prstGeom prst="rect">
          <a:avLst/>
        </a:prstGeom>
        <a:solidFill>
          <a:schemeClr val="accent2">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285750" lvl="1" indent="-285750" algn="l" defTabSz="1778000">
            <a:lnSpc>
              <a:spcPct val="90000"/>
            </a:lnSpc>
            <a:spcBef>
              <a:spcPct val="0"/>
            </a:spcBef>
            <a:spcAft>
              <a:spcPct val="15000"/>
            </a:spcAft>
            <a:buChar char="•"/>
          </a:pPr>
          <a:r>
            <a:rPr lang="en-US" sz="4000" kern="1200" dirty="0"/>
            <a:t>The ability to influence others’ behaviors, decisions and outcomes.</a:t>
          </a:r>
          <a:endParaRPr lang="en-IN" sz="4000" kern="1200" dirty="0"/>
        </a:p>
      </dsp:txBody>
      <dsp:txXfrm>
        <a:off x="2606357" y="27014"/>
        <a:ext cx="5521642" cy="2574000"/>
      </dsp:txXfrm>
    </dsp:sp>
    <dsp:sp modelId="{76FF48AE-C171-4E04-B14C-CE63D4AB8451}">
      <dsp:nvSpPr>
        <dsp:cNvPr id="0" name=""/>
        <dsp:cNvSpPr/>
      </dsp:nvSpPr>
      <dsp:spPr>
        <a:xfrm>
          <a:off x="3968" y="3672333"/>
          <a:ext cx="2030015"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endParaRPr lang="en-IN" sz="4000" kern="1200" dirty="0"/>
        </a:p>
      </dsp:txBody>
      <dsp:txXfrm>
        <a:off x="3968" y="3672333"/>
        <a:ext cx="2030015" cy="792000"/>
      </dsp:txXfrm>
    </dsp:sp>
    <dsp:sp modelId="{12BB8F2D-D4C0-4EC1-A14E-6D8B555C4887}">
      <dsp:nvSpPr>
        <dsp:cNvPr id="0" name=""/>
        <dsp:cNvSpPr/>
      </dsp:nvSpPr>
      <dsp:spPr>
        <a:xfrm>
          <a:off x="2033984" y="2781333"/>
          <a:ext cx="406003" cy="2574000"/>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E6EF39F-9CFE-485B-AF35-8807148C1AB6}">
      <dsp:nvSpPr>
        <dsp:cNvPr id="0" name=""/>
        <dsp:cNvSpPr/>
      </dsp:nvSpPr>
      <dsp:spPr>
        <a:xfrm>
          <a:off x="2602388" y="2781333"/>
          <a:ext cx="5521642" cy="2574000"/>
        </a:xfrm>
        <a:prstGeom prst="rect">
          <a:avLst/>
        </a:prstGeom>
        <a:solidFill>
          <a:schemeClr val="accent2">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285750" lvl="1" indent="-285750" algn="l" defTabSz="1778000">
            <a:lnSpc>
              <a:spcPct val="90000"/>
            </a:lnSpc>
            <a:spcBef>
              <a:spcPct val="0"/>
            </a:spcBef>
            <a:spcAft>
              <a:spcPct val="15000"/>
            </a:spcAft>
            <a:buChar char="•"/>
          </a:pPr>
          <a:r>
            <a:rPr lang="en-US" sz="4000" kern="1200" dirty="0"/>
            <a:t>The process of influencing decision-making and resource allocation.</a:t>
          </a:r>
          <a:endParaRPr lang="en-IN" sz="4000" kern="1200" dirty="0"/>
        </a:p>
      </dsp:txBody>
      <dsp:txXfrm>
        <a:off x="2602388" y="2781333"/>
        <a:ext cx="5521642" cy="25740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B617-2F5A-4606-9A32-12B0E561B1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84E6C6-2700-4D1E-BB02-BED0669AD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2499DD-E3DF-43F5-A303-EE3E42992035}"/>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EC28245E-9CE3-472F-8491-CF08F2A341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EB52C6-9325-4A15-8938-9ECADC634EED}"/>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2706522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44FC-8063-42C3-895B-304053E6EA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5E06C0-7008-41F3-86A3-7D9FD0D7A8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B95067-78D4-4178-AABB-BDC57F1C27CB}"/>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FFAA837D-60EF-4F77-9EC3-42CEADB953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001589-CEE5-4F6B-BF9F-804B3D952B9B}"/>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73944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510ED5-D180-42F2-BEBB-487A65E9CE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184DB1-95B4-4AF5-A7DF-A2DE692F9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057F3F-85BE-4C20-8CBB-55AFB1AF75AC}"/>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7636DD3B-C5CE-4C4C-A175-04DA081542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2901E9-FCAA-418F-83F1-DB44522C4568}"/>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314249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2020-20A4-4842-BE88-35C9884673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882E10-8377-4110-B117-EB5194F97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A45A1-C2C0-48CD-8FD5-DFE4DD633D53}"/>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2E9A671C-AFFC-4E3F-8D54-3517E617D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878629-5BC0-42EE-8661-4D470EA3CC5A}"/>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2586068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197C3-5A77-4799-A09B-2C26D79505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398E9D-861E-4AED-92BA-F8913C5F84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B03A19-7179-41CB-AE7F-AED1F4F50E1A}"/>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5673A0B5-5397-4DA8-8348-C4ADBCEFB5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4F5D56-DA95-41D8-A58F-C7074176E179}"/>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18223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6FF8-E781-4767-8EA2-0286C3F9CA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D10983-35DE-400F-8800-966DC93566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9AABEC-0699-477D-A984-68148DDC8B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CB597C-293B-4C6E-A3F6-7616F51F1208}"/>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6" name="Footer Placeholder 5">
            <a:extLst>
              <a:ext uri="{FF2B5EF4-FFF2-40B4-BE49-F238E27FC236}">
                <a16:creationId xmlns:a16="http://schemas.microsoft.com/office/drawing/2014/main" id="{2CAB1AC8-37C6-467F-AEB6-460AD0068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CF230F-45D8-4E33-AD0D-9C3560D523F3}"/>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261149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DFFC-C789-47F9-AC18-94E199C149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0CC950-84CA-40A1-9448-7344665DD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F6F27-B5EC-4D70-A831-1FE72F5412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AF4BEA-5267-463A-8649-CFA63AB3F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ACF75-04FC-4091-BC4F-BEF04781D8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85CF9E-F8B3-47A9-9133-DB66215769FB}"/>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8" name="Footer Placeholder 7">
            <a:extLst>
              <a:ext uri="{FF2B5EF4-FFF2-40B4-BE49-F238E27FC236}">
                <a16:creationId xmlns:a16="http://schemas.microsoft.com/office/drawing/2014/main" id="{AF5F9913-CFFD-4AC2-A58F-C24825F77A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C1B3C0-6D05-4238-AA92-219EC08DAC85}"/>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375838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FFD5-1C46-4D66-9D00-42898D4154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0C5D43-4AD0-478F-98C9-10C6F8063CEE}"/>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4" name="Footer Placeholder 3">
            <a:extLst>
              <a:ext uri="{FF2B5EF4-FFF2-40B4-BE49-F238E27FC236}">
                <a16:creationId xmlns:a16="http://schemas.microsoft.com/office/drawing/2014/main" id="{61F4D60D-360B-4C64-801C-363C49D6B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7A9D064-DF10-4D5A-9D5B-A1C59D98E8E2}"/>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295519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5066D-38A8-4AFE-B4B8-AA409C6EC41E}"/>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3" name="Footer Placeholder 2">
            <a:extLst>
              <a:ext uri="{FF2B5EF4-FFF2-40B4-BE49-F238E27FC236}">
                <a16:creationId xmlns:a16="http://schemas.microsoft.com/office/drawing/2014/main" id="{9EE25DB1-294D-41D2-A1BA-761F4C4739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E10A0E-9DEF-4CF4-ACD9-CE5024726E45}"/>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359001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63DA-B8F9-4D0B-B0AA-79664AE23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24CD7E-E136-4F49-8D61-0DFAD979F5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849794-7DCA-4A6F-ABC7-E0EE8AF90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E8E52-522F-4104-9D6F-616C310FB6C4}"/>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6" name="Footer Placeholder 5">
            <a:extLst>
              <a:ext uri="{FF2B5EF4-FFF2-40B4-BE49-F238E27FC236}">
                <a16:creationId xmlns:a16="http://schemas.microsoft.com/office/drawing/2014/main" id="{5ABD7730-112D-4111-9AC3-3A8CD0D1A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026B0A-F6A4-4687-8D7B-90B8AE427CF1}"/>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410954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CD98-1D5D-45D6-8CF3-D381403398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02F05B-1652-4497-814D-94CDFDC846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64B3A0-2D60-42FB-9D62-281FB0E7A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25D5E-0E2D-48E0-9BB7-6E0C966EBF37}"/>
              </a:ext>
            </a:extLst>
          </p:cNvPr>
          <p:cNvSpPr>
            <a:spLocks noGrp="1"/>
          </p:cNvSpPr>
          <p:nvPr>
            <p:ph type="dt" sz="half" idx="10"/>
          </p:nvPr>
        </p:nvSpPr>
        <p:spPr/>
        <p:txBody>
          <a:bodyPr/>
          <a:lstStyle/>
          <a:p>
            <a:fld id="{02A1C2AA-5EAB-4F8E-95BC-A8514E593631}" type="datetimeFigureOut">
              <a:rPr lang="en-IN" smtClean="0"/>
              <a:t>06-06-2024</a:t>
            </a:fld>
            <a:endParaRPr lang="en-IN"/>
          </a:p>
        </p:txBody>
      </p:sp>
      <p:sp>
        <p:nvSpPr>
          <p:cNvPr id="6" name="Footer Placeholder 5">
            <a:extLst>
              <a:ext uri="{FF2B5EF4-FFF2-40B4-BE49-F238E27FC236}">
                <a16:creationId xmlns:a16="http://schemas.microsoft.com/office/drawing/2014/main" id="{40807410-94E2-49FC-BFF6-E308C38FB6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F0625F-B9B4-48C4-B535-AAEBC7020E99}"/>
              </a:ext>
            </a:extLst>
          </p:cNvPr>
          <p:cNvSpPr>
            <a:spLocks noGrp="1"/>
          </p:cNvSpPr>
          <p:nvPr>
            <p:ph type="sldNum" sz="quarter" idx="12"/>
          </p:nvPr>
        </p:nvSpPr>
        <p:spPr/>
        <p:txBody>
          <a:bodyPr/>
          <a:lstStyle/>
          <a:p>
            <a:fld id="{D67EC3EA-E212-4802-8E34-519101839427}" type="slidenum">
              <a:rPr lang="en-IN" smtClean="0"/>
              <a:t>‹#›</a:t>
            </a:fld>
            <a:endParaRPr lang="en-IN"/>
          </a:p>
        </p:txBody>
      </p:sp>
    </p:spTree>
    <p:extLst>
      <p:ext uri="{BB962C8B-B14F-4D97-AF65-F5344CB8AC3E}">
        <p14:creationId xmlns:p14="http://schemas.microsoft.com/office/powerpoint/2010/main" val="231340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7FD9C-EC03-45DF-8F6B-93DA70AE12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46EE4D-8A24-43A2-847D-E33F35AB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39DF18-1E72-4771-A244-E969D587B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1C2AA-5EAB-4F8E-95BC-A8514E593631}" type="datetimeFigureOut">
              <a:rPr lang="en-IN" smtClean="0"/>
              <a:t>06-06-2024</a:t>
            </a:fld>
            <a:endParaRPr lang="en-IN"/>
          </a:p>
        </p:txBody>
      </p:sp>
      <p:sp>
        <p:nvSpPr>
          <p:cNvPr id="5" name="Footer Placeholder 4">
            <a:extLst>
              <a:ext uri="{FF2B5EF4-FFF2-40B4-BE49-F238E27FC236}">
                <a16:creationId xmlns:a16="http://schemas.microsoft.com/office/drawing/2014/main" id="{FD442431-E757-4200-825A-ABB8FA48D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742DBB-4AAF-40B7-A55F-CA74DCD16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EC3EA-E212-4802-8E34-519101839427}" type="slidenum">
              <a:rPr lang="en-IN" smtClean="0"/>
              <a:t>‹#›</a:t>
            </a:fld>
            <a:endParaRPr lang="en-IN"/>
          </a:p>
        </p:txBody>
      </p:sp>
    </p:spTree>
    <p:extLst>
      <p:ext uri="{BB962C8B-B14F-4D97-AF65-F5344CB8AC3E}">
        <p14:creationId xmlns:p14="http://schemas.microsoft.com/office/powerpoint/2010/main" val="238949358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629502D-C47F-42A2-AD76-6B2F44E0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2122"/>
          </a:xfrm>
          <a:prstGeom prst="rect">
            <a:avLst/>
          </a:prstGeom>
        </p:spPr>
      </p:pic>
      <p:sp>
        <p:nvSpPr>
          <p:cNvPr id="4" name="Rectangle 3">
            <a:extLst>
              <a:ext uri="{FF2B5EF4-FFF2-40B4-BE49-F238E27FC236}">
                <a16:creationId xmlns:a16="http://schemas.microsoft.com/office/drawing/2014/main" id="{7568C310-EDC5-424C-A880-A3F66C3FD03C}"/>
              </a:ext>
            </a:extLst>
          </p:cNvPr>
          <p:cNvSpPr/>
          <p:nvPr/>
        </p:nvSpPr>
        <p:spPr>
          <a:xfrm>
            <a:off x="0" y="-31173"/>
            <a:ext cx="6814238" cy="1015663"/>
          </a:xfrm>
          <a:prstGeom prst="rect">
            <a:avLst/>
          </a:prstGeom>
          <a:noFill/>
        </p:spPr>
        <p:txBody>
          <a:bodyPr wrap="none" lIns="91440" tIns="45720" rIns="91440" bIns="45720">
            <a:spAutoFit/>
          </a:bodyPr>
          <a:lstStyle/>
          <a:p>
            <a:pPr algn="ctr"/>
            <a:r>
              <a:rPr lang="en-IN"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POWER AND </a:t>
            </a:r>
            <a:r>
              <a:rPr lang="en-IN" sz="60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POLITICS</a:t>
            </a:r>
          </a:p>
        </p:txBody>
      </p:sp>
      <p:sp>
        <p:nvSpPr>
          <p:cNvPr id="7" name="Rectangle 6">
            <a:extLst>
              <a:ext uri="{FF2B5EF4-FFF2-40B4-BE49-F238E27FC236}">
                <a16:creationId xmlns:a16="http://schemas.microsoft.com/office/drawing/2014/main" id="{68204B3D-2DE4-4BD2-8A86-42341193A5EC}"/>
              </a:ext>
            </a:extLst>
          </p:cNvPr>
          <p:cNvSpPr/>
          <p:nvPr/>
        </p:nvSpPr>
        <p:spPr>
          <a:xfrm>
            <a:off x="4402047" y="5918792"/>
            <a:ext cx="7789953" cy="923330"/>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rgbClr val="FFC000"/>
                </a:solidFill>
                <a:effectLst>
                  <a:outerShdw dist="38100" dir="2700000" algn="bl" rotWithShape="0">
                    <a:schemeClr val="accent5"/>
                  </a:outerShdw>
                </a:effectLst>
              </a:rPr>
              <a:t>Navigating</a:t>
            </a:r>
            <a:r>
              <a:rPr lang="en-US" sz="5400" b="1" cap="none" spc="0" dirty="0">
                <a:ln w="13462">
                  <a:solidFill>
                    <a:schemeClr val="bg1"/>
                  </a:solidFill>
                  <a:prstDash val="solid"/>
                </a:ln>
                <a:solidFill>
                  <a:srgbClr val="FFC000"/>
                </a:solidFill>
                <a:effectLst>
                  <a:outerShdw dist="38100" dir="2700000" algn="bl" rotWithShape="0">
                    <a:schemeClr val="accent5"/>
                  </a:outerShdw>
                </a:effectLst>
              </a:rPr>
              <a:t> </a:t>
            </a:r>
            <a:r>
              <a:rPr lang="en-US" sz="4400" b="1" cap="none" spc="0" dirty="0">
                <a:ln w="13462">
                  <a:solidFill>
                    <a:schemeClr val="bg1"/>
                  </a:solidFill>
                  <a:prstDash val="solid"/>
                </a:ln>
                <a:solidFill>
                  <a:srgbClr val="FFC000"/>
                </a:solidFill>
                <a:effectLst>
                  <a:outerShdw dist="38100" dir="2700000" algn="bl" rotWithShape="0">
                    <a:schemeClr val="accent5"/>
                  </a:outerShdw>
                </a:effectLst>
              </a:rPr>
              <a:t>Dynamics for Success</a:t>
            </a:r>
          </a:p>
        </p:txBody>
      </p:sp>
      <p:sp>
        <p:nvSpPr>
          <p:cNvPr id="8" name="Scroll: Vertical 7">
            <a:extLst>
              <a:ext uri="{FF2B5EF4-FFF2-40B4-BE49-F238E27FC236}">
                <a16:creationId xmlns:a16="http://schemas.microsoft.com/office/drawing/2014/main" id="{1EDDE359-F0EE-41C5-831B-CA78452EF568}"/>
              </a:ext>
            </a:extLst>
          </p:cNvPr>
          <p:cNvSpPr/>
          <p:nvPr/>
        </p:nvSpPr>
        <p:spPr>
          <a:xfrm>
            <a:off x="55653" y="1330036"/>
            <a:ext cx="3771900" cy="5049982"/>
          </a:xfrm>
          <a:prstGeom prst="verticalScroll">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rPr>
              <a:t>Understanding and navigating power dynamics and political behaviors are crucial for leaders and organizations to create a conducive work environment, promote fairness, enhance collaboration, and achieve their objectives while maintaining ethical standards and employee well-being.</a:t>
            </a:r>
            <a:endParaRPr lang="en-IN" dirty="0">
              <a:solidFill>
                <a:schemeClr val="tx1"/>
              </a:solidFill>
            </a:endParaRPr>
          </a:p>
        </p:txBody>
      </p:sp>
      <p:sp>
        <p:nvSpPr>
          <p:cNvPr id="9" name="Speech Bubble: Rectangle 8">
            <a:extLst>
              <a:ext uri="{FF2B5EF4-FFF2-40B4-BE49-F238E27FC236}">
                <a16:creationId xmlns:a16="http://schemas.microsoft.com/office/drawing/2014/main" id="{7E2B8487-441E-41FB-A2A3-B0A0D066FEB3}"/>
              </a:ext>
            </a:extLst>
          </p:cNvPr>
          <p:cNvSpPr/>
          <p:nvPr/>
        </p:nvSpPr>
        <p:spPr>
          <a:xfrm>
            <a:off x="8551718" y="342899"/>
            <a:ext cx="2992582" cy="1974273"/>
          </a:xfrm>
          <a:prstGeom prst="wedgeRectCallou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rPr>
              <a:t>Power and politics play a significant role in shaping organizational design and behavior, influencing various aspects of how an organization operates and evolves. </a:t>
            </a:r>
            <a:endParaRPr lang="en-IN" dirty="0">
              <a:solidFill>
                <a:schemeClr val="tx1"/>
              </a:solidFill>
            </a:endParaRPr>
          </a:p>
        </p:txBody>
      </p:sp>
      <p:sp>
        <p:nvSpPr>
          <p:cNvPr id="10" name="TextBox 9">
            <a:extLst>
              <a:ext uri="{FF2B5EF4-FFF2-40B4-BE49-F238E27FC236}">
                <a16:creationId xmlns:a16="http://schemas.microsoft.com/office/drawing/2014/main" id="{5C84A2B0-750E-42C6-8D73-B9DD1BB595F7}"/>
              </a:ext>
            </a:extLst>
          </p:cNvPr>
          <p:cNvSpPr txBox="1"/>
          <p:nvPr/>
        </p:nvSpPr>
        <p:spPr>
          <a:xfrm>
            <a:off x="8551718" y="3013364"/>
            <a:ext cx="2992582" cy="369332"/>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IN" dirty="0"/>
              <a:t>Power and Politics affects:- </a:t>
            </a:r>
          </a:p>
        </p:txBody>
      </p:sp>
      <p:sp>
        <p:nvSpPr>
          <p:cNvPr id="12" name="Rectangle: Rounded Corners 11">
            <a:extLst>
              <a:ext uri="{FF2B5EF4-FFF2-40B4-BE49-F238E27FC236}">
                <a16:creationId xmlns:a16="http://schemas.microsoft.com/office/drawing/2014/main" id="{E233B510-A75B-4E59-9669-9A5A707F3C98}"/>
              </a:ext>
            </a:extLst>
          </p:cNvPr>
          <p:cNvSpPr/>
          <p:nvPr/>
        </p:nvSpPr>
        <p:spPr>
          <a:xfrm>
            <a:off x="8551718" y="3475305"/>
            <a:ext cx="2992582" cy="2671631"/>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dirty="0">
                <a:solidFill>
                  <a:schemeClr val="tx1"/>
                </a:solidFill>
              </a:rPr>
              <a:t>Decision-Making Processes</a:t>
            </a:r>
          </a:p>
          <a:p>
            <a:pPr marL="285750" indent="-285750">
              <a:buFont typeface="Arial" panose="020B0604020202020204" pitchFamily="34" charset="0"/>
              <a:buChar char="•"/>
            </a:pPr>
            <a:r>
              <a:rPr lang="en-IN" dirty="0">
                <a:solidFill>
                  <a:schemeClr val="tx1"/>
                </a:solidFill>
              </a:rPr>
              <a:t>Organizational Structure</a:t>
            </a:r>
          </a:p>
          <a:p>
            <a:pPr marL="285750" indent="-285750">
              <a:buFont typeface="Arial" panose="020B0604020202020204" pitchFamily="34" charset="0"/>
              <a:buChar char="•"/>
            </a:pPr>
            <a:r>
              <a:rPr lang="en-IN" dirty="0">
                <a:solidFill>
                  <a:schemeClr val="tx1"/>
                </a:solidFill>
              </a:rPr>
              <a:t>Leadership and Management Styles</a:t>
            </a:r>
          </a:p>
          <a:p>
            <a:pPr marL="285750" indent="-285750">
              <a:buFont typeface="Arial" panose="020B0604020202020204" pitchFamily="34" charset="0"/>
              <a:buChar char="•"/>
            </a:pPr>
            <a:r>
              <a:rPr lang="en-IN" dirty="0">
                <a:solidFill>
                  <a:schemeClr val="tx1"/>
                </a:solidFill>
              </a:rPr>
              <a:t>Organizational Culture and Dynamics</a:t>
            </a:r>
          </a:p>
          <a:p>
            <a:pPr marL="285750" indent="-285750">
              <a:buFont typeface="Arial" panose="020B0604020202020204" pitchFamily="34" charset="0"/>
              <a:buChar char="•"/>
            </a:pPr>
            <a:r>
              <a:rPr lang="en-IN" dirty="0">
                <a:solidFill>
                  <a:schemeClr val="tx1"/>
                </a:solidFill>
              </a:rPr>
              <a:t>Employee Behaviour and Engagement</a:t>
            </a:r>
          </a:p>
        </p:txBody>
      </p:sp>
      <p:sp>
        <p:nvSpPr>
          <p:cNvPr id="18" name="Rectangle 17">
            <a:extLst>
              <a:ext uri="{FF2B5EF4-FFF2-40B4-BE49-F238E27FC236}">
                <a16:creationId xmlns:a16="http://schemas.microsoft.com/office/drawing/2014/main" id="{B931BF39-24AF-41C7-896E-5F2932D32833}"/>
              </a:ext>
            </a:extLst>
          </p:cNvPr>
          <p:cNvSpPr/>
          <p:nvPr/>
        </p:nvSpPr>
        <p:spPr>
          <a:xfrm>
            <a:off x="0" y="0"/>
            <a:ext cx="12192000" cy="684212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334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 presetClass="entr" presetSubtype="4" fill="hold" grpId="0" nodeType="afterEffect">
                                  <p:stCondLst>
                                    <p:cond delay="1000"/>
                                  </p:stCondLst>
                                  <p:childTnLst>
                                    <p:set>
                                      <p:cBhvr>
                                        <p:cTn id="9" dur="1" fill="hold">
                                          <p:stCondLst>
                                            <p:cond delay="0"/>
                                          </p:stCondLst>
                                        </p:cTn>
                                        <p:tgtEl>
                                          <p:spTgt spid="7">
                                            <p:txEl>
                                              <p:pRg st="0" end="0"/>
                                            </p:txEl>
                                          </p:spTgt>
                                        </p:tgtEl>
                                        <p:attrNameLst>
                                          <p:attrName>style.visibility</p:attrName>
                                        </p:attrNameLst>
                                      </p:cBhvr>
                                      <p:to>
                                        <p:strVal val="visible"/>
                                      </p:to>
                                    </p:set>
                                    <p:anim calcmode="lin" valueType="num">
                                      <p:cBhvr additive="base">
                                        <p:cTn id="1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500"/>
      <p:bldP spid="7" grpId="0" build="p" advAuto="100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7A41E6-3B09-4BEF-83F1-B72E968FA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4194"/>
          </a:xfrm>
          <a:prstGeom prst="rect">
            <a:avLst/>
          </a:prstGeom>
        </p:spPr>
      </p:pic>
      <p:sp>
        <p:nvSpPr>
          <p:cNvPr id="5" name="Rectangle 4">
            <a:extLst>
              <a:ext uri="{FF2B5EF4-FFF2-40B4-BE49-F238E27FC236}">
                <a16:creationId xmlns:a16="http://schemas.microsoft.com/office/drawing/2014/main" id="{0D9E5934-A325-4968-8257-ABEF6D62D218}"/>
              </a:ext>
            </a:extLst>
          </p:cNvPr>
          <p:cNvSpPr/>
          <p:nvPr/>
        </p:nvSpPr>
        <p:spPr>
          <a:xfrm>
            <a:off x="0" y="0"/>
            <a:ext cx="5663923"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POWER DYNAMICS</a:t>
            </a:r>
          </a:p>
        </p:txBody>
      </p:sp>
      <p:sp>
        <p:nvSpPr>
          <p:cNvPr id="6" name="Rectangle 5">
            <a:extLst>
              <a:ext uri="{FF2B5EF4-FFF2-40B4-BE49-F238E27FC236}">
                <a16:creationId xmlns:a16="http://schemas.microsoft.com/office/drawing/2014/main" id="{5F52B1DD-04BC-4425-B3C6-7D49ADF0593F}"/>
              </a:ext>
            </a:extLst>
          </p:cNvPr>
          <p:cNvSpPr/>
          <p:nvPr/>
        </p:nvSpPr>
        <p:spPr>
          <a:xfrm>
            <a:off x="5663923" y="0"/>
            <a:ext cx="6583277" cy="923330"/>
          </a:xfrm>
          <a:prstGeom prst="rect">
            <a:avLst/>
          </a:prstGeom>
          <a:noFill/>
        </p:spPr>
        <p:txBody>
          <a:bodyPr wrap="non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POLITICAL BEHAVIORS</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10" name="Straight Connector 9">
            <a:extLst>
              <a:ext uri="{FF2B5EF4-FFF2-40B4-BE49-F238E27FC236}">
                <a16:creationId xmlns:a16="http://schemas.microsoft.com/office/drawing/2014/main" id="{F90C4FB6-2181-40AD-9F85-86F8512DA5C0}"/>
              </a:ext>
            </a:extLst>
          </p:cNvPr>
          <p:cNvCxnSpPr/>
          <p:nvPr/>
        </p:nvCxnSpPr>
        <p:spPr>
          <a:xfrm>
            <a:off x="5663923"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58E9594-AD9E-4B83-B838-73BD31FB1668}"/>
              </a:ext>
            </a:extLst>
          </p:cNvPr>
          <p:cNvSpPr txBox="1"/>
          <p:nvPr/>
        </p:nvSpPr>
        <p:spPr>
          <a:xfrm>
            <a:off x="168991" y="923330"/>
            <a:ext cx="5325939" cy="3816429"/>
          </a:xfrm>
          <a:prstGeom prst="rect">
            <a:avLst/>
          </a:prstGeom>
          <a:noFill/>
        </p:spPr>
        <p:txBody>
          <a:bodyPr wrap="square" rtlCol="0">
            <a:spAutoFit/>
          </a:bodyPr>
          <a:lstStyle/>
          <a:p>
            <a:pPr algn="l">
              <a:buFont typeface="Arial" panose="020B0604020202020204" pitchFamily="34" charset="0"/>
              <a:buChar char="•"/>
            </a:pPr>
            <a:r>
              <a:rPr lang="en-US" sz="2800" b="1" i="0" dirty="0">
                <a:effectLst/>
              </a:rPr>
              <a:t>Centralized Decision-Making:</a:t>
            </a:r>
            <a:r>
              <a:rPr lang="en-US" sz="2800" b="0" i="0" dirty="0">
                <a:effectLst/>
              </a:rPr>
              <a:t> The CEO held significant power in determining the restructuring strategies and resource allocation.</a:t>
            </a:r>
          </a:p>
          <a:p>
            <a:pPr algn="l">
              <a:buFont typeface="Arial" panose="020B0604020202020204" pitchFamily="34" charset="0"/>
              <a:buChar char="•"/>
            </a:pPr>
            <a:r>
              <a:rPr lang="en-US" sz="2800" b="1" i="0" dirty="0">
                <a:effectLst/>
              </a:rPr>
              <a:t>Department Heads' Influence:</a:t>
            </a:r>
            <a:r>
              <a:rPr lang="en-US" sz="2800" b="0" i="0" dirty="0">
                <a:effectLst/>
              </a:rPr>
              <a:t> They wielded power due to their control over teams and resources within their divisions.</a:t>
            </a:r>
          </a:p>
          <a:p>
            <a:endParaRPr lang="en-IN" dirty="0"/>
          </a:p>
        </p:txBody>
      </p:sp>
      <p:sp>
        <p:nvSpPr>
          <p:cNvPr id="2" name="Rectangle 1">
            <a:extLst>
              <a:ext uri="{FF2B5EF4-FFF2-40B4-BE49-F238E27FC236}">
                <a16:creationId xmlns:a16="http://schemas.microsoft.com/office/drawing/2014/main" id="{8B56E1AB-B21A-496C-945A-E6B1C398992D}"/>
              </a:ext>
            </a:extLst>
          </p:cNvPr>
          <p:cNvSpPr/>
          <p:nvPr/>
        </p:nvSpPr>
        <p:spPr>
          <a:xfrm>
            <a:off x="-1" y="0"/>
            <a:ext cx="12192001" cy="6894194"/>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2C4981E2-AC03-4505-A7FB-5478E46037FF}"/>
              </a:ext>
            </a:extLst>
          </p:cNvPr>
          <p:cNvSpPr txBox="1"/>
          <p:nvPr/>
        </p:nvSpPr>
        <p:spPr>
          <a:xfrm>
            <a:off x="5793360" y="923330"/>
            <a:ext cx="6095992" cy="5970865"/>
          </a:xfrm>
          <a:prstGeom prst="rect">
            <a:avLst/>
          </a:prstGeom>
          <a:noFill/>
        </p:spPr>
        <p:txBody>
          <a:bodyPr wrap="square" rtlCol="0">
            <a:spAutoFit/>
          </a:bodyPr>
          <a:lstStyle/>
          <a:p>
            <a:pPr algn="l">
              <a:buFont typeface="Arial" panose="020B0604020202020204" pitchFamily="34" charset="0"/>
              <a:buChar char="•"/>
            </a:pPr>
            <a:r>
              <a:rPr lang="en-US" sz="2800" b="1" i="0" dirty="0">
                <a:effectLst/>
              </a:rPr>
              <a:t>Coalition Formation:</a:t>
            </a:r>
            <a:r>
              <a:rPr lang="en-US" sz="2800" b="0" i="0" dirty="0">
                <a:effectLst/>
              </a:rPr>
              <a:t> Department heads formed alliances to protect their units and resources, lobbying the CEO for favorable treatment.</a:t>
            </a:r>
          </a:p>
          <a:p>
            <a:pPr algn="l">
              <a:buFont typeface="Arial" panose="020B0604020202020204" pitchFamily="34" charset="0"/>
              <a:buChar char="•"/>
            </a:pPr>
            <a:r>
              <a:rPr lang="en-US" sz="2800" b="1" i="0" dirty="0">
                <a:effectLst/>
              </a:rPr>
              <a:t>Information Hoarding:</a:t>
            </a:r>
            <a:r>
              <a:rPr lang="en-US" sz="2800" b="0" i="0" dirty="0">
                <a:effectLst/>
              </a:rPr>
              <a:t> Some individuals strategically withheld information to gain an advantage or prevent certain changes that might affect their positions negatively.</a:t>
            </a:r>
          </a:p>
          <a:p>
            <a:pPr algn="l">
              <a:buFont typeface="Arial" panose="020B0604020202020204" pitchFamily="34" charset="0"/>
              <a:buChar char="•"/>
            </a:pPr>
            <a:r>
              <a:rPr lang="en-US" sz="2800" b="1" i="0" dirty="0">
                <a:effectLst/>
              </a:rPr>
              <a:t>Rumors and Speculations:</a:t>
            </a:r>
            <a:r>
              <a:rPr lang="en-US" sz="2800" b="0" i="0" dirty="0">
                <a:effectLst/>
              </a:rPr>
              <a:t> Unverified information circulated, causing uncertainty among employees and fostering distrust.</a:t>
            </a:r>
          </a:p>
          <a:p>
            <a:endParaRPr lang="en-IN" dirty="0"/>
          </a:p>
        </p:txBody>
      </p:sp>
    </p:spTree>
    <p:extLst>
      <p:ext uri="{BB962C8B-B14F-4D97-AF65-F5344CB8AC3E}">
        <p14:creationId xmlns:p14="http://schemas.microsoft.com/office/powerpoint/2010/main" val="373892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3883D6-482F-450A-8C60-E5B34787B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0"/>
            <a:ext cx="12192009" cy="6858000"/>
          </a:xfrm>
          <a:prstGeom prst="rect">
            <a:avLst/>
          </a:prstGeom>
        </p:spPr>
      </p:pic>
      <p:sp>
        <p:nvSpPr>
          <p:cNvPr id="4" name="Rectangle 3">
            <a:extLst>
              <a:ext uri="{FF2B5EF4-FFF2-40B4-BE49-F238E27FC236}">
                <a16:creationId xmlns:a16="http://schemas.microsoft.com/office/drawing/2014/main" id="{20F2110C-F1B7-4B6A-B879-CBF4A5F1A91D}"/>
              </a:ext>
            </a:extLst>
          </p:cNvPr>
          <p:cNvSpPr/>
          <p:nvPr/>
        </p:nvSpPr>
        <p:spPr>
          <a:xfrm>
            <a:off x="3659884" y="0"/>
            <a:ext cx="4872232"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CONSEQUENCES</a:t>
            </a:r>
          </a:p>
        </p:txBody>
      </p:sp>
      <p:cxnSp>
        <p:nvCxnSpPr>
          <p:cNvPr id="6" name="Straight Connector 5">
            <a:extLst>
              <a:ext uri="{FF2B5EF4-FFF2-40B4-BE49-F238E27FC236}">
                <a16:creationId xmlns:a16="http://schemas.microsoft.com/office/drawing/2014/main" id="{44A16768-9309-45F6-860D-ADE15C9FB8EA}"/>
              </a:ext>
            </a:extLst>
          </p:cNvPr>
          <p:cNvCxnSpPr>
            <a:stCxn id="4" idx="2"/>
          </p:cNvCxnSpPr>
          <p:nvPr/>
        </p:nvCxnSpPr>
        <p:spPr>
          <a:xfrm>
            <a:off x="6096000" y="923330"/>
            <a:ext cx="0" cy="593467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57E381F-F438-4594-9F5E-46014786C442}"/>
              </a:ext>
            </a:extLst>
          </p:cNvPr>
          <p:cNvSpPr/>
          <p:nvPr/>
        </p:nvSpPr>
        <p:spPr>
          <a:xfrm>
            <a:off x="-1" y="923330"/>
            <a:ext cx="6095993"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POSITIVE OUTCOMES:</a:t>
            </a:r>
          </a:p>
        </p:txBody>
      </p:sp>
      <p:sp>
        <p:nvSpPr>
          <p:cNvPr id="8" name="Rectangle 7">
            <a:extLst>
              <a:ext uri="{FF2B5EF4-FFF2-40B4-BE49-F238E27FC236}">
                <a16:creationId xmlns:a16="http://schemas.microsoft.com/office/drawing/2014/main" id="{6E4E7F3F-85E8-4005-8BFD-3BE74869713A}"/>
              </a:ext>
            </a:extLst>
          </p:cNvPr>
          <p:cNvSpPr/>
          <p:nvPr/>
        </p:nvSpPr>
        <p:spPr>
          <a:xfrm>
            <a:off x="6095992" y="969497"/>
            <a:ext cx="6096008"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NEGATIVE OUTCOMES:</a:t>
            </a:r>
          </a:p>
        </p:txBody>
      </p:sp>
      <p:sp>
        <p:nvSpPr>
          <p:cNvPr id="9" name="TextBox 8">
            <a:extLst>
              <a:ext uri="{FF2B5EF4-FFF2-40B4-BE49-F238E27FC236}">
                <a16:creationId xmlns:a16="http://schemas.microsoft.com/office/drawing/2014/main" id="{36FBC76D-1A5D-44ED-AAFD-B5D69BCDF0AC}"/>
              </a:ext>
            </a:extLst>
          </p:cNvPr>
          <p:cNvSpPr txBox="1"/>
          <p:nvPr/>
        </p:nvSpPr>
        <p:spPr>
          <a:xfrm>
            <a:off x="144392" y="1754327"/>
            <a:ext cx="5807205" cy="3816429"/>
          </a:xfrm>
          <a:prstGeom prst="rect">
            <a:avLst/>
          </a:prstGeom>
          <a:noFill/>
        </p:spPr>
        <p:txBody>
          <a:bodyPr wrap="square" rtlCol="0">
            <a:spAutoFit/>
          </a:bodyPr>
          <a:lstStyle/>
          <a:p>
            <a:pPr algn="l">
              <a:buFont typeface="Arial" panose="020B0604020202020204" pitchFamily="34" charset="0"/>
              <a:buChar char="•"/>
            </a:pPr>
            <a:r>
              <a:rPr lang="en-US" sz="2800" b="1" i="0" dirty="0">
                <a:effectLst/>
              </a:rPr>
              <a:t>Efficiency Improvements:</a:t>
            </a:r>
            <a:r>
              <a:rPr lang="en-US" sz="2800" b="0" i="0" dirty="0">
                <a:effectLst/>
              </a:rPr>
              <a:t> Some departments adapted quickly to changes, increasing productivity and efficiency.</a:t>
            </a:r>
          </a:p>
          <a:p>
            <a:pPr algn="l">
              <a:buFont typeface="Arial" panose="020B0604020202020204" pitchFamily="34" charset="0"/>
              <a:buChar char="•"/>
            </a:pPr>
            <a:r>
              <a:rPr lang="en-US" sz="2800" b="1" i="0" dirty="0">
                <a:effectLst/>
              </a:rPr>
              <a:t>Strategic Alignment:</a:t>
            </a:r>
            <a:r>
              <a:rPr lang="en-US" sz="2800" b="0" i="0" dirty="0">
                <a:effectLst/>
              </a:rPr>
              <a:t> The restructuring aligned certain units with the company's long-term vision, enhancing their effectiveness.</a:t>
            </a:r>
          </a:p>
          <a:p>
            <a:endParaRPr lang="en-IN" dirty="0"/>
          </a:p>
        </p:txBody>
      </p:sp>
      <p:sp>
        <p:nvSpPr>
          <p:cNvPr id="2" name="Rectangle 1">
            <a:extLst>
              <a:ext uri="{FF2B5EF4-FFF2-40B4-BE49-F238E27FC236}">
                <a16:creationId xmlns:a16="http://schemas.microsoft.com/office/drawing/2014/main" id="{582D3215-6152-4BCB-A773-6CA5CECCF406}"/>
              </a:ext>
            </a:extLst>
          </p:cNvPr>
          <p:cNvSpPr/>
          <p:nvPr/>
        </p:nvSpPr>
        <p:spPr>
          <a:xfrm>
            <a:off x="0" y="0"/>
            <a:ext cx="12192000" cy="68580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92DAE33-99E1-4A84-B997-B8EE0DCD960D}"/>
              </a:ext>
            </a:extLst>
          </p:cNvPr>
          <p:cNvSpPr txBox="1"/>
          <p:nvPr/>
        </p:nvSpPr>
        <p:spPr>
          <a:xfrm>
            <a:off x="6256409" y="1754327"/>
            <a:ext cx="5791179" cy="5262979"/>
          </a:xfrm>
          <a:prstGeom prst="rect">
            <a:avLst/>
          </a:prstGeom>
          <a:noFill/>
        </p:spPr>
        <p:txBody>
          <a:bodyPr wrap="square" rtlCol="0">
            <a:spAutoFit/>
          </a:bodyPr>
          <a:lstStyle/>
          <a:p>
            <a:pPr algn="l">
              <a:buFont typeface="Arial" panose="020B0604020202020204" pitchFamily="34" charset="0"/>
              <a:buChar char="•"/>
            </a:pPr>
            <a:r>
              <a:rPr lang="en-US" sz="2800" b="1" i="0" dirty="0">
                <a:solidFill>
                  <a:schemeClr val="bg1"/>
                </a:solidFill>
                <a:effectLst/>
              </a:rPr>
              <a:t>Internal Strife:</a:t>
            </a:r>
            <a:r>
              <a:rPr lang="en-US" sz="2800" b="0" i="0" dirty="0">
                <a:solidFill>
                  <a:schemeClr val="bg1"/>
                </a:solidFill>
                <a:effectLst/>
              </a:rPr>
              <a:t> Competition among departments led to conflicts, affecting collaboration and morale.</a:t>
            </a:r>
          </a:p>
          <a:p>
            <a:pPr algn="l">
              <a:buFont typeface="Arial" panose="020B0604020202020204" pitchFamily="34" charset="0"/>
              <a:buChar char="•"/>
            </a:pPr>
            <a:r>
              <a:rPr lang="en-US" sz="2800" b="1" i="0" dirty="0">
                <a:solidFill>
                  <a:schemeClr val="bg1"/>
                </a:solidFill>
                <a:effectLst/>
              </a:rPr>
              <a:t>Employee Disengagement:</a:t>
            </a:r>
            <a:r>
              <a:rPr lang="en-US" sz="2800" b="0" i="0" dirty="0">
                <a:solidFill>
                  <a:schemeClr val="bg1"/>
                </a:solidFill>
                <a:effectLst/>
              </a:rPr>
              <a:t> Uncertainty about job security and future roles caused stress and lowered productivity.</a:t>
            </a:r>
          </a:p>
          <a:p>
            <a:pPr algn="l">
              <a:buFont typeface="Arial" panose="020B0604020202020204" pitchFamily="34" charset="0"/>
              <a:buChar char="•"/>
            </a:pPr>
            <a:r>
              <a:rPr lang="en-US" sz="2800" b="1" i="0" dirty="0">
                <a:solidFill>
                  <a:schemeClr val="bg1"/>
                </a:solidFill>
                <a:effectLst/>
              </a:rPr>
              <a:t>Trust Erosion:</a:t>
            </a:r>
            <a:r>
              <a:rPr lang="en-US" sz="2800" b="0" i="0" dirty="0">
                <a:solidFill>
                  <a:schemeClr val="bg1"/>
                </a:solidFill>
                <a:effectLst/>
              </a:rPr>
              <a:t> Lack of transparency and perceived favoritism eroded trust in leadership and the decision-making process.</a:t>
            </a:r>
          </a:p>
          <a:p>
            <a:endParaRPr lang="en-IN" sz="2800" dirty="0"/>
          </a:p>
        </p:txBody>
      </p:sp>
    </p:spTree>
    <p:extLst>
      <p:ext uri="{BB962C8B-B14F-4D97-AF65-F5344CB8AC3E}">
        <p14:creationId xmlns:p14="http://schemas.microsoft.com/office/powerpoint/2010/main" val="315683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FD12F9-8070-4346-8D5D-643FE382D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71423DD-F660-4CE0-BBBC-D3A10589CA42}"/>
              </a:ext>
            </a:extLst>
          </p:cNvPr>
          <p:cNvSpPr/>
          <p:nvPr/>
        </p:nvSpPr>
        <p:spPr>
          <a:xfrm>
            <a:off x="0" y="0"/>
            <a:ext cx="11051039"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RESOLUTION AND LESSONS LEARNED:</a:t>
            </a:r>
          </a:p>
        </p:txBody>
      </p:sp>
      <p:sp>
        <p:nvSpPr>
          <p:cNvPr id="5" name="TextBox 4">
            <a:extLst>
              <a:ext uri="{FF2B5EF4-FFF2-40B4-BE49-F238E27FC236}">
                <a16:creationId xmlns:a16="http://schemas.microsoft.com/office/drawing/2014/main" id="{45B06B4A-F6CB-4EA7-A93C-C92D5B213A98}"/>
              </a:ext>
            </a:extLst>
          </p:cNvPr>
          <p:cNvSpPr txBox="1"/>
          <p:nvPr/>
        </p:nvSpPr>
        <p:spPr>
          <a:xfrm>
            <a:off x="208547" y="933721"/>
            <a:ext cx="11790948" cy="2585323"/>
          </a:xfrm>
          <a:prstGeom prst="rect">
            <a:avLst/>
          </a:prstGeom>
          <a:noFill/>
        </p:spPr>
        <p:txBody>
          <a:bodyPr wrap="square" rtlCol="0">
            <a:spAutoFit/>
          </a:bodyPr>
          <a:lstStyle/>
          <a:p>
            <a:pPr algn="l">
              <a:buFont typeface="Arial" panose="020B0604020202020204" pitchFamily="34" charset="0"/>
              <a:buChar char="•"/>
            </a:pPr>
            <a:r>
              <a:rPr lang="en-US" sz="2400" b="1" i="0" dirty="0">
                <a:effectLst/>
              </a:rPr>
              <a:t>Leadership Intervention:</a:t>
            </a:r>
            <a:r>
              <a:rPr lang="en-US" sz="2400" b="0" i="0" dirty="0">
                <a:effectLst/>
              </a:rPr>
              <a:t> The CEO initiated clear communication sessions, addressing concerns and clarifying the vision behind the restructuring.</a:t>
            </a:r>
          </a:p>
          <a:p>
            <a:pPr algn="l">
              <a:buFont typeface="Arial" panose="020B0604020202020204" pitchFamily="34" charset="0"/>
              <a:buChar char="•"/>
            </a:pPr>
            <a:r>
              <a:rPr lang="en-US" sz="2400" b="1" i="0" dirty="0">
                <a:effectLst/>
              </a:rPr>
              <a:t>Transparency and Fairness:</a:t>
            </a:r>
            <a:r>
              <a:rPr lang="en-US" sz="2400" b="0" i="0" dirty="0">
                <a:effectLst/>
              </a:rPr>
              <a:t> Efforts were made to ensure transparency in decision-making and fairness in resource allocation.</a:t>
            </a:r>
          </a:p>
          <a:p>
            <a:pPr algn="l">
              <a:buFont typeface="Arial" panose="020B0604020202020204" pitchFamily="34" charset="0"/>
              <a:buChar char="•"/>
            </a:pPr>
            <a:r>
              <a:rPr lang="en-US" sz="2400" b="1" i="0" dirty="0">
                <a:effectLst/>
              </a:rPr>
              <a:t>Empowerment and Inclusivity:</a:t>
            </a:r>
            <a:r>
              <a:rPr lang="en-US" sz="2400" b="0" i="0" dirty="0">
                <a:effectLst/>
              </a:rPr>
              <a:t> Encouraging input from all levels improved employee engagement and fostered a more inclusive approach to change management.</a:t>
            </a:r>
          </a:p>
          <a:p>
            <a:endParaRPr lang="en-IN" dirty="0"/>
          </a:p>
        </p:txBody>
      </p:sp>
      <p:sp>
        <p:nvSpPr>
          <p:cNvPr id="6" name="Rectangle 5">
            <a:extLst>
              <a:ext uri="{FF2B5EF4-FFF2-40B4-BE49-F238E27FC236}">
                <a16:creationId xmlns:a16="http://schemas.microsoft.com/office/drawing/2014/main" id="{0EA45202-DE0B-4892-9CA5-C28158268C59}"/>
              </a:ext>
            </a:extLst>
          </p:cNvPr>
          <p:cNvSpPr/>
          <p:nvPr/>
        </p:nvSpPr>
        <p:spPr>
          <a:xfrm>
            <a:off x="0" y="3092933"/>
            <a:ext cx="3820406" cy="923330"/>
          </a:xfrm>
          <a:prstGeom prst="rect">
            <a:avLst/>
          </a:prstGeom>
          <a:noFill/>
        </p:spPr>
        <p:txBody>
          <a:bodyPr wrap="non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TAKEAWAYS:</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angle 1">
            <a:extLst>
              <a:ext uri="{FF2B5EF4-FFF2-40B4-BE49-F238E27FC236}">
                <a16:creationId xmlns:a16="http://schemas.microsoft.com/office/drawing/2014/main" id="{B4F5799E-43E4-4BB3-B931-FCD7722618EC}"/>
              </a:ext>
            </a:extLst>
          </p:cNvPr>
          <p:cNvSpPr/>
          <p:nvPr/>
        </p:nvSpPr>
        <p:spPr>
          <a:xfrm>
            <a:off x="1" y="0"/>
            <a:ext cx="12192000" cy="68580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38754B9-2466-47AF-8DD8-7417884AE604}"/>
              </a:ext>
            </a:extLst>
          </p:cNvPr>
          <p:cNvSpPr txBox="1"/>
          <p:nvPr/>
        </p:nvSpPr>
        <p:spPr>
          <a:xfrm>
            <a:off x="208547" y="4016263"/>
            <a:ext cx="11790948" cy="2616101"/>
          </a:xfrm>
          <a:prstGeom prst="rect">
            <a:avLst/>
          </a:prstGeom>
          <a:noFill/>
        </p:spPr>
        <p:txBody>
          <a:bodyPr wrap="square" rtlCol="0">
            <a:spAutoFit/>
          </a:bodyPr>
          <a:lstStyle/>
          <a:p>
            <a:pPr algn="l">
              <a:buFont typeface="Arial" panose="020B0604020202020204" pitchFamily="34" charset="0"/>
              <a:buChar char="•"/>
            </a:pPr>
            <a:r>
              <a:rPr lang="en-US" sz="2400" b="1" i="0" dirty="0">
                <a:effectLst/>
              </a:rPr>
              <a:t>Power Dynamics Impact Restructuring:</a:t>
            </a:r>
            <a:r>
              <a:rPr lang="en-US" sz="2400" b="0" i="0" dirty="0">
                <a:effectLst/>
              </a:rPr>
              <a:t> Hierarchical power and influential positions significantly shape how restructuring is perceived and executed.</a:t>
            </a:r>
          </a:p>
          <a:p>
            <a:pPr algn="l">
              <a:buFont typeface="Arial" panose="020B0604020202020204" pitchFamily="34" charset="0"/>
              <a:buChar char="•"/>
            </a:pPr>
            <a:r>
              <a:rPr lang="en-US" sz="2400" b="1" i="0" dirty="0">
                <a:effectLst/>
              </a:rPr>
              <a:t>Politics Affect Organizational Climate:</a:t>
            </a:r>
            <a:r>
              <a:rPr lang="en-US" sz="2400" b="0" i="0" dirty="0">
                <a:effectLst/>
              </a:rPr>
              <a:t> Political behaviors can disrupt organizational harmony, affecting morale and productivity.</a:t>
            </a:r>
          </a:p>
          <a:p>
            <a:pPr algn="l">
              <a:buFont typeface="Arial" panose="020B0604020202020204" pitchFamily="34" charset="0"/>
              <a:buChar char="•"/>
            </a:pPr>
            <a:r>
              <a:rPr lang="en-US" sz="2400" b="1" i="0" dirty="0">
                <a:effectLst/>
              </a:rPr>
              <a:t>Transparency Mitigates Negative Effects:</a:t>
            </a:r>
            <a:r>
              <a:rPr lang="en-US" sz="2400" b="0" i="0" dirty="0">
                <a:effectLst/>
              </a:rPr>
              <a:t> Open communication and fairness in decision-making are vital in managing the impact of restructuring.</a:t>
            </a:r>
          </a:p>
          <a:p>
            <a:endParaRPr lang="en-IN" dirty="0"/>
          </a:p>
        </p:txBody>
      </p:sp>
    </p:spTree>
    <p:extLst>
      <p:ext uri="{BB962C8B-B14F-4D97-AF65-F5344CB8AC3E}">
        <p14:creationId xmlns:p14="http://schemas.microsoft.com/office/powerpoint/2010/main" val="219066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DDD639-51E1-47E3-BBF3-114CF15B8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6E829B3-4CF0-4C86-AAD1-B1F88352A58D}"/>
              </a:ext>
            </a:extLst>
          </p:cNvPr>
          <p:cNvSpPr/>
          <p:nvPr/>
        </p:nvSpPr>
        <p:spPr>
          <a:xfrm>
            <a:off x="0" y="0"/>
            <a:ext cx="4003468"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p>
        </p:txBody>
      </p:sp>
      <p:sp>
        <p:nvSpPr>
          <p:cNvPr id="2" name="Rectangle 1">
            <a:extLst>
              <a:ext uri="{FF2B5EF4-FFF2-40B4-BE49-F238E27FC236}">
                <a16:creationId xmlns:a16="http://schemas.microsoft.com/office/drawing/2014/main" id="{B4234C94-8178-42CA-A4B8-7BDD21F3B433}"/>
              </a:ext>
            </a:extLst>
          </p:cNvPr>
          <p:cNvSpPr/>
          <p:nvPr/>
        </p:nvSpPr>
        <p:spPr>
          <a:xfrm>
            <a:off x="1" y="0"/>
            <a:ext cx="12192000"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B64C38-B118-418E-9F2F-E9650A2CC883}"/>
              </a:ext>
            </a:extLst>
          </p:cNvPr>
          <p:cNvSpPr txBox="1"/>
          <p:nvPr/>
        </p:nvSpPr>
        <p:spPr>
          <a:xfrm>
            <a:off x="144379" y="1219200"/>
            <a:ext cx="11871158" cy="4401205"/>
          </a:xfrm>
          <a:prstGeom prst="rect">
            <a:avLst/>
          </a:prstGeom>
          <a:noFill/>
        </p:spPr>
        <p:txBody>
          <a:bodyPr wrap="square" rtlCol="0">
            <a:spAutoFit/>
          </a:bodyPr>
          <a:lstStyle/>
          <a:p>
            <a:r>
              <a:rPr lang="en-US" sz="4000" b="0" i="0" dirty="0">
                <a:effectLst/>
              </a:rPr>
              <a:t>This case study highlights how power dynamics and political behaviors can significantly impact organizational changes like restructuring. It emphasizes the importance of effective leadership, transparency, and inclusivity in managing such situations to minimize negative consequences and foster a more positive organizational environment.</a:t>
            </a:r>
            <a:endParaRPr lang="en-US" sz="4000" dirty="0"/>
          </a:p>
        </p:txBody>
      </p:sp>
    </p:spTree>
    <p:extLst>
      <p:ext uri="{BB962C8B-B14F-4D97-AF65-F5344CB8AC3E}">
        <p14:creationId xmlns:p14="http://schemas.microsoft.com/office/powerpoint/2010/main" val="352941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FB8BF5-7B8E-472C-A9DF-EBAC39425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26B74A5-C54F-4160-9540-EF8B6B5E6586}"/>
              </a:ext>
            </a:extLst>
          </p:cNvPr>
          <p:cNvSpPr/>
          <p:nvPr/>
        </p:nvSpPr>
        <p:spPr>
          <a:xfrm>
            <a:off x="1479415" y="0"/>
            <a:ext cx="9233170"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bg1"/>
                </a:solidFill>
                <a:effectLst>
                  <a:outerShdw dist="38100" dir="2700000" algn="bl" rotWithShape="0">
                    <a:schemeClr val="accent5"/>
                  </a:outerShdw>
                </a:effectLst>
              </a:rPr>
              <a:t>Definition of Power and Politics</a:t>
            </a:r>
          </a:p>
        </p:txBody>
      </p:sp>
      <p:graphicFrame>
        <p:nvGraphicFramePr>
          <p:cNvPr id="10" name="Diagram 9">
            <a:extLst>
              <a:ext uri="{FF2B5EF4-FFF2-40B4-BE49-F238E27FC236}">
                <a16:creationId xmlns:a16="http://schemas.microsoft.com/office/drawing/2014/main" id="{D5DD9AB1-0905-40A6-B16F-377A9120BB13}"/>
              </a:ext>
            </a:extLst>
          </p:cNvPr>
          <p:cNvGraphicFramePr/>
          <p:nvPr>
            <p:extLst>
              <p:ext uri="{D42A27DB-BD31-4B8C-83A1-F6EECF244321}">
                <p14:modId xmlns:p14="http://schemas.microsoft.com/office/powerpoint/2010/main" val="1257497660"/>
              </p:ext>
            </p:extLst>
          </p:nvPr>
        </p:nvGraphicFramePr>
        <p:xfrm>
          <a:off x="1479415" y="11813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1CC4073E-99B8-4D2C-AAC3-FDC2FB826242}"/>
              </a:ext>
            </a:extLst>
          </p:cNvPr>
          <p:cNvSpPr/>
          <p:nvPr/>
        </p:nvSpPr>
        <p:spPr>
          <a:xfrm>
            <a:off x="1479415" y="1959417"/>
            <a:ext cx="201824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bg1"/>
                </a:solidFill>
                <a:effectLst>
                  <a:outerShdw dist="38100" dir="2700000" algn="bl" rotWithShape="0">
                    <a:schemeClr val="accent5"/>
                  </a:outerShdw>
                </a:effectLst>
              </a:rPr>
              <a:t>Power</a:t>
            </a:r>
            <a:endParaRPr lang="en-IN" sz="54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FF6F592A-0D90-4427-9C3F-AEF2E91F4BA7}"/>
              </a:ext>
            </a:extLst>
          </p:cNvPr>
          <p:cNvSpPr/>
          <p:nvPr/>
        </p:nvSpPr>
        <p:spPr>
          <a:xfrm>
            <a:off x="1267498" y="4735790"/>
            <a:ext cx="223016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bg1"/>
                </a:solidFill>
                <a:effectLst>
                  <a:outerShdw dist="38100" dir="2700000" algn="bl" rotWithShape="0">
                    <a:schemeClr val="accent5"/>
                  </a:outerShdw>
                </a:effectLst>
              </a:rPr>
              <a:t>Politics</a:t>
            </a:r>
            <a:endParaRPr lang="en-IN" sz="5400" b="1" cap="none" spc="0" dirty="0">
              <a:ln w="13462">
                <a:solidFill>
                  <a:schemeClr val="bg1"/>
                </a:solidFill>
                <a:prstDash val="solid"/>
              </a:ln>
              <a:solidFill>
                <a:schemeClr val="bg1"/>
              </a:solidFill>
              <a:effectLst>
                <a:outerShdw dist="38100" dir="2700000" algn="bl" rotWithShape="0">
                  <a:schemeClr val="accent5"/>
                </a:outerShdw>
              </a:effectLst>
            </a:endParaRPr>
          </a:p>
        </p:txBody>
      </p:sp>
      <p:sp>
        <p:nvSpPr>
          <p:cNvPr id="2" name="Rectangle 1">
            <a:extLst>
              <a:ext uri="{FF2B5EF4-FFF2-40B4-BE49-F238E27FC236}">
                <a16:creationId xmlns:a16="http://schemas.microsoft.com/office/drawing/2014/main" id="{67827ACA-EB2C-40A2-8E6F-2CF580A0C614}"/>
              </a:ext>
            </a:extLst>
          </p:cNvPr>
          <p:cNvSpPr/>
          <p:nvPr/>
        </p:nvSpPr>
        <p:spPr>
          <a:xfrm>
            <a:off x="1" y="1"/>
            <a:ext cx="12192000"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969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dvAuto="500"/>
      <p:bldP spid="12" grpId="0" build="p" advAuto="100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9A090-D79F-4A68-BE98-B377736B9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Rectangle 5">
            <a:extLst>
              <a:ext uri="{FF2B5EF4-FFF2-40B4-BE49-F238E27FC236}">
                <a16:creationId xmlns:a16="http://schemas.microsoft.com/office/drawing/2014/main" id="{B72BDA26-B6B9-4096-A8B7-725206B8E782}"/>
              </a:ext>
            </a:extLst>
          </p:cNvPr>
          <p:cNvSpPr/>
          <p:nvPr/>
        </p:nvSpPr>
        <p:spPr>
          <a:xfrm>
            <a:off x="0" y="-41564"/>
            <a:ext cx="4569392"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Types of Power</a:t>
            </a:r>
          </a:p>
        </p:txBody>
      </p:sp>
      <p:sp>
        <p:nvSpPr>
          <p:cNvPr id="11" name="Thought Bubble: Cloud 10">
            <a:extLst>
              <a:ext uri="{FF2B5EF4-FFF2-40B4-BE49-F238E27FC236}">
                <a16:creationId xmlns:a16="http://schemas.microsoft.com/office/drawing/2014/main" id="{180F9D0F-AB7A-449E-940F-80DF39FFCA1E}"/>
              </a:ext>
            </a:extLst>
          </p:cNvPr>
          <p:cNvSpPr/>
          <p:nvPr/>
        </p:nvSpPr>
        <p:spPr>
          <a:xfrm>
            <a:off x="93235" y="4062843"/>
            <a:ext cx="3362345" cy="1246909"/>
          </a:xfrm>
          <a:prstGeom prst="cloudCallou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hought Bubble: Cloud 11">
            <a:extLst>
              <a:ext uri="{FF2B5EF4-FFF2-40B4-BE49-F238E27FC236}">
                <a16:creationId xmlns:a16="http://schemas.microsoft.com/office/drawing/2014/main" id="{12960604-4F6D-437D-B715-673ECCAFEB03}"/>
              </a:ext>
            </a:extLst>
          </p:cNvPr>
          <p:cNvSpPr/>
          <p:nvPr/>
        </p:nvSpPr>
        <p:spPr>
          <a:xfrm>
            <a:off x="976746" y="1184563"/>
            <a:ext cx="2774372" cy="1246909"/>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hought Bubble: Cloud 12">
            <a:extLst>
              <a:ext uri="{FF2B5EF4-FFF2-40B4-BE49-F238E27FC236}">
                <a16:creationId xmlns:a16="http://schemas.microsoft.com/office/drawing/2014/main" id="{BEE72821-4652-4BA7-B105-846FD38C9940}"/>
              </a:ext>
            </a:extLst>
          </p:cNvPr>
          <p:cNvSpPr/>
          <p:nvPr/>
        </p:nvSpPr>
        <p:spPr>
          <a:xfrm>
            <a:off x="6741309" y="409710"/>
            <a:ext cx="3784682" cy="1398308"/>
          </a:xfrm>
          <a:prstGeom prst="cloudCallou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hought Bubble: Cloud 13">
            <a:extLst>
              <a:ext uri="{FF2B5EF4-FFF2-40B4-BE49-F238E27FC236}">
                <a16:creationId xmlns:a16="http://schemas.microsoft.com/office/drawing/2014/main" id="{30CF6185-E72F-4908-B428-DF524BAB306C}"/>
              </a:ext>
            </a:extLst>
          </p:cNvPr>
          <p:cNvSpPr/>
          <p:nvPr/>
        </p:nvSpPr>
        <p:spPr>
          <a:xfrm>
            <a:off x="4116531" y="5351316"/>
            <a:ext cx="2932855" cy="1325931"/>
          </a:xfrm>
          <a:prstGeom prst="cloud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hought Bubble: Cloud 14">
            <a:extLst>
              <a:ext uri="{FF2B5EF4-FFF2-40B4-BE49-F238E27FC236}">
                <a16:creationId xmlns:a16="http://schemas.microsoft.com/office/drawing/2014/main" id="{8D6B25D2-6601-466D-93E8-E88667024973}"/>
              </a:ext>
            </a:extLst>
          </p:cNvPr>
          <p:cNvSpPr/>
          <p:nvPr/>
        </p:nvSpPr>
        <p:spPr>
          <a:xfrm>
            <a:off x="9116292" y="3954469"/>
            <a:ext cx="2669014" cy="1854050"/>
          </a:xfrm>
          <a:prstGeom prst="cloudCallou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F82FD30-C2AD-43B2-8D57-A5D66D3C1C75}"/>
              </a:ext>
            </a:extLst>
          </p:cNvPr>
          <p:cNvSpPr/>
          <p:nvPr/>
        </p:nvSpPr>
        <p:spPr>
          <a:xfrm>
            <a:off x="1387094" y="1383967"/>
            <a:ext cx="1964063" cy="769441"/>
          </a:xfrm>
          <a:prstGeom prst="rect">
            <a:avLst/>
          </a:prstGeom>
          <a:noFill/>
        </p:spPr>
        <p:txBody>
          <a:bodyPr wrap="none" lIns="91440" tIns="45720" rIns="91440" bIns="45720">
            <a:spAutoFit/>
          </a:bodyPr>
          <a:lstStyle/>
          <a:p>
            <a:pPr algn="ctr"/>
            <a:r>
              <a:rPr lang="en-US" sz="4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Reward</a:t>
            </a:r>
          </a:p>
        </p:txBody>
      </p:sp>
      <p:sp>
        <p:nvSpPr>
          <p:cNvPr id="17" name="Rectangle 16">
            <a:extLst>
              <a:ext uri="{FF2B5EF4-FFF2-40B4-BE49-F238E27FC236}">
                <a16:creationId xmlns:a16="http://schemas.microsoft.com/office/drawing/2014/main" id="{A3A2DC6F-360B-4E50-A6C0-7CC8A0276EAA}"/>
              </a:ext>
            </a:extLst>
          </p:cNvPr>
          <p:cNvSpPr/>
          <p:nvPr/>
        </p:nvSpPr>
        <p:spPr>
          <a:xfrm>
            <a:off x="9467849" y="4380496"/>
            <a:ext cx="2116284"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coercive</a:t>
            </a:r>
          </a:p>
        </p:txBody>
      </p:sp>
      <p:sp>
        <p:nvSpPr>
          <p:cNvPr id="18" name="Rectangle 17">
            <a:extLst>
              <a:ext uri="{FF2B5EF4-FFF2-40B4-BE49-F238E27FC236}">
                <a16:creationId xmlns:a16="http://schemas.microsoft.com/office/drawing/2014/main" id="{300E86E3-F473-4445-B5B6-B41E82761270}"/>
              </a:ext>
            </a:extLst>
          </p:cNvPr>
          <p:cNvSpPr/>
          <p:nvPr/>
        </p:nvSpPr>
        <p:spPr>
          <a:xfrm>
            <a:off x="7141270" y="598207"/>
            <a:ext cx="3212290"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Legitimate</a:t>
            </a:r>
          </a:p>
        </p:txBody>
      </p:sp>
      <p:sp>
        <p:nvSpPr>
          <p:cNvPr id="19" name="Rectangle 18">
            <a:extLst>
              <a:ext uri="{FF2B5EF4-FFF2-40B4-BE49-F238E27FC236}">
                <a16:creationId xmlns:a16="http://schemas.microsoft.com/office/drawing/2014/main" id="{373607ED-27A5-441F-8328-760B39AA20D6}"/>
              </a:ext>
            </a:extLst>
          </p:cNvPr>
          <p:cNvSpPr/>
          <p:nvPr/>
        </p:nvSpPr>
        <p:spPr>
          <a:xfrm>
            <a:off x="446896" y="4109849"/>
            <a:ext cx="265502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Referent</a:t>
            </a:r>
          </a:p>
        </p:txBody>
      </p:sp>
      <p:sp>
        <p:nvSpPr>
          <p:cNvPr id="20" name="Rectangle 19">
            <a:extLst>
              <a:ext uri="{FF2B5EF4-FFF2-40B4-BE49-F238E27FC236}">
                <a16:creationId xmlns:a16="http://schemas.microsoft.com/office/drawing/2014/main" id="{91417FEA-E044-4B98-83D6-7EA2A263986C}"/>
              </a:ext>
            </a:extLst>
          </p:cNvPr>
          <p:cNvSpPr/>
          <p:nvPr/>
        </p:nvSpPr>
        <p:spPr>
          <a:xfrm>
            <a:off x="4404131" y="5513105"/>
            <a:ext cx="2337178"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EXPERT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a:extLst>
              <a:ext uri="{FF2B5EF4-FFF2-40B4-BE49-F238E27FC236}">
                <a16:creationId xmlns:a16="http://schemas.microsoft.com/office/drawing/2014/main" id="{A7420878-9362-45F9-A064-A121774CE3DD}"/>
              </a:ext>
            </a:extLst>
          </p:cNvPr>
          <p:cNvSpPr/>
          <p:nvPr/>
        </p:nvSpPr>
        <p:spPr>
          <a:xfrm>
            <a:off x="0" y="-20782"/>
            <a:ext cx="12192000" cy="6878782"/>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60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16">
                                            <p:txEl>
                                              <p:pRg st="0" end="0"/>
                                            </p:txEl>
                                          </p:spTgt>
                                        </p:tgtEl>
                                      </p:cBhvr>
                                    </p:animEffect>
                                    <p:animScale>
                                      <p:cBhvr>
                                        <p:cTn id="7" dur="250" autoRev="1" fill="hold"/>
                                        <p:tgtEl>
                                          <p:spTgt spid="16">
                                            <p:txEl>
                                              <p:pRg st="0" end="0"/>
                                            </p:txEl>
                                          </p:spTgt>
                                        </p:tgtEl>
                                      </p:cBhvr>
                                      <p:by x="105000" y="105000"/>
                                    </p:animScale>
                                  </p:childTnLst>
                                </p:cTn>
                              </p:par>
                            </p:childTnLst>
                          </p:cTn>
                        </p:par>
                        <p:par>
                          <p:cTn id="8" fill="hold">
                            <p:stCondLst>
                              <p:cond delay="500"/>
                            </p:stCondLst>
                            <p:childTnLst>
                              <p:par>
                                <p:cTn id="9" presetID="26" presetClass="emph" presetSubtype="0" repeatCount="indefinite" fill="hold" grpId="0" nodeType="afterEffect">
                                  <p:stCondLst>
                                    <p:cond delay="0"/>
                                  </p:stCondLst>
                                  <p:childTnLst>
                                    <p:animEffect transition="out" filter="fade">
                                      <p:cBhvr>
                                        <p:cTn id="10" dur="500" tmFilter="0, 0; .2, .5; .8, .5; 1, 0"/>
                                        <p:tgtEl>
                                          <p:spTgt spid="19">
                                            <p:txEl>
                                              <p:pRg st="0" end="0"/>
                                            </p:txEl>
                                          </p:spTgt>
                                        </p:tgtEl>
                                      </p:cBhvr>
                                    </p:animEffect>
                                    <p:animScale>
                                      <p:cBhvr>
                                        <p:cTn id="11" dur="250" autoRev="1" fill="hold"/>
                                        <p:tgtEl>
                                          <p:spTgt spid="19">
                                            <p:txEl>
                                              <p:pRg st="0" end="0"/>
                                            </p:txEl>
                                          </p:spTgt>
                                        </p:tgtEl>
                                      </p:cBhvr>
                                      <p:by x="105000" y="105000"/>
                                    </p:animScale>
                                  </p:childTnLst>
                                </p:cTn>
                              </p:par>
                            </p:childTnLst>
                          </p:cTn>
                        </p:par>
                        <p:par>
                          <p:cTn id="12" fill="hold">
                            <p:stCondLst>
                              <p:cond delay="1000"/>
                            </p:stCondLst>
                            <p:childTnLst>
                              <p:par>
                                <p:cTn id="13" presetID="26" presetClass="emph" presetSubtype="0" repeatCount="indefinite" fill="hold" grpId="0" nodeType="afterEffect">
                                  <p:stCondLst>
                                    <p:cond delay="0"/>
                                  </p:stCondLst>
                                  <p:childTnLst>
                                    <p:animEffect transition="out" filter="fade">
                                      <p:cBhvr>
                                        <p:cTn id="14" dur="500" tmFilter="0, 0; .2, .5; .8, .5; 1, 0"/>
                                        <p:tgtEl>
                                          <p:spTgt spid="20">
                                            <p:txEl>
                                              <p:pRg st="0" end="0"/>
                                            </p:txEl>
                                          </p:spTgt>
                                        </p:tgtEl>
                                      </p:cBhvr>
                                    </p:animEffect>
                                    <p:animScale>
                                      <p:cBhvr>
                                        <p:cTn id="15" dur="250" autoRev="1" fill="hold"/>
                                        <p:tgtEl>
                                          <p:spTgt spid="20">
                                            <p:txEl>
                                              <p:pRg st="0" end="0"/>
                                            </p:txEl>
                                          </p:spTgt>
                                        </p:tgtEl>
                                      </p:cBhvr>
                                      <p:by x="105000" y="105000"/>
                                    </p:animScale>
                                  </p:childTnLst>
                                </p:cTn>
                              </p:par>
                            </p:childTnLst>
                          </p:cTn>
                        </p:par>
                        <p:par>
                          <p:cTn id="16" fill="hold">
                            <p:stCondLst>
                              <p:cond delay="1500"/>
                            </p:stCondLst>
                            <p:childTnLst>
                              <p:par>
                                <p:cTn id="17" presetID="26" presetClass="emph" presetSubtype="0" repeatCount="indefinite" fill="hold" grpId="0" nodeType="afterEffect">
                                  <p:stCondLst>
                                    <p:cond delay="0"/>
                                  </p:stCondLst>
                                  <p:childTnLst>
                                    <p:animEffect transition="out" filter="fade">
                                      <p:cBhvr>
                                        <p:cTn id="18" dur="500" tmFilter="0, 0; .2, .5; .8, .5; 1, 0"/>
                                        <p:tgtEl>
                                          <p:spTgt spid="18">
                                            <p:txEl>
                                              <p:pRg st="0" end="0"/>
                                            </p:txEl>
                                          </p:spTgt>
                                        </p:tgtEl>
                                      </p:cBhvr>
                                    </p:animEffect>
                                    <p:animScale>
                                      <p:cBhvr>
                                        <p:cTn id="19" dur="250" autoRev="1" fill="hold"/>
                                        <p:tgtEl>
                                          <p:spTgt spid="18">
                                            <p:txEl>
                                              <p:pRg st="0" end="0"/>
                                            </p:txEl>
                                          </p:spTgt>
                                        </p:tgtEl>
                                      </p:cBhvr>
                                      <p:by x="105000" y="105000"/>
                                    </p:animScale>
                                  </p:childTnLst>
                                </p:cTn>
                              </p:par>
                            </p:childTnLst>
                          </p:cTn>
                        </p:par>
                        <p:par>
                          <p:cTn id="20" fill="hold">
                            <p:stCondLst>
                              <p:cond delay="2000"/>
                            </p:stCondLst>
                            <p:childTnLst>
                              <p:par>
                                <p:cTn id="21" presetID="26" presetClass="emph" presetSubtype="0" repeatCount="indefinite" fill="hold" grpId="0" nodeType="afterEffect">
                                  <p:stCondLst>
                                    <p:cond delay="0"/>
                                  </p:stCondLst>
                                  <p:childTnLst>
                                    <p:animEffect transition="out" filter="fade">
                                      <p:cBhvr>
                                        <p:cTn id="22" dur="500" tmFilter="0, 0; .2, .5; .8, .5; 1, 0"/>
                                        <p:tgtEl>
                                          <p:spTgt spid="17">
                                            <p:txEl>
                                              <p:pRg st="0" end="0"/>
                                            </p:txEl>
                                          </p:spTgt>
                                        </p:tgtEl>
                                      </p:cBhvr>
                                    </p:animEffect>
                                    <p:animScale>
                                      <p:cBhvr>
                                        <p:cTn id="23" dur="250" autoRev="1" fill="hold"/>
                                        <p:tgtEl>
                                          <p:spTgt spid="17">
                                            <p:txEl>
                                              <p:pRg st="0" end="0"/>
                                            </p:txEl>
                                          </p:spTgt>
                                        </p:tgtEl>
                                      </p:cBhvr>
                                      <p:by x="105000" y="105000"/>
                                    </p:animScale>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dvAuto="0"/>
      <p:bldP spid="16" grpId="0" build="p" advAuto="0"/>
      <p:bldP spid="17" grpId="0" build="p" advAuto="0"/>
      <p:bldP spid="18" grpId="0" build="p" advAuto="0"/>
      <p:bldP spid="19" grpId="0" build="p" advAuto="0"/>
      <p:bldP spid="20" grpId="0" build="p"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57CB89-3703-42EC-A0CF-043AAB9A6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82D4395-2E30-48B2-B40A-168BADF74C19}"/>
              </a:ext>
            </a:extLst>
          </p:cNvPr>
          <p:cNvSpPr/>
          <p:nvPr/>
        </p:nvSpPr>
        <p:spPr>
          <a:xfrm>
            <a:off x="0" y="1"/>
            <a:ext cx="12192000"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7">
            <a:extLst>
              <a:ext uri="{FF2B5EF4-FFF2-40B4-BE49-F238E27FC236}">
                <a16:creationId xmlns:a16="http://schemas.microsoft.com/office/drawing/2014/main" id="{4DA3C634-A306-46BD-A2AF-F8A4BA3C8B17}"/>
              </a:ext>
            </a:extLst>
          </p:cNvPr>
          <p:cNvSpPr>
            <a:spLocks noGrp="1"/>
          </p:cNvSpPr>
          <p:nvPr>
            <p:ph idx="1"/>
          </p:nvPr>
        </p:nvSpPr>
        <p:spPr>
          <a:xfrm>
            <a:off x="0" y="497304"/>
            <a:ext cx="12192000" cy="6360695"/>
          </a:xfrm>
        </p:spPr>
        <p:txBody>
          <a:bodyPr/>
          <a:lstStyle/>
          <a:p>
            <a:r>
              <a:rPr lang="en-IN" b="1" dirty="0">
                <a:solidFill>
                  <a:schemeClr val="bg1"/>
                </a:solidFill>
              </a:rPr>
              <a:t>Reward Power</a:t>
            </a:r>
            <a:r>
              <a:rPr lang="en-IN" dirty="0"/>
              <a:t> – Person in power gives rewards to ones who perform better. Example – incentives, benefits, salary hike, can be given to employees who perform better. </a:t>
            </a:r>
          </a:p>
          <a:p>
            <a:r>
              <a:rPr lang="en-IN" b="1" dirty="0">
                <a:solidFill>
                  <a:schemeClr val="bg1"/>
                </a:solidFill>
              </a:rPr>
              <a:t>Coercive power</a:t>
            </a:r>
            <a:r>
              <a:rPr lang="en-IN" dirty="0"/>
              <a:t> – Person in power will give punishment and threaten others if work is not done properly. It is the most negative form of power. Example – senior employee threatens newly recruited employee to do the work in a specific time period. </a:t>
            </a:r>
          </a:p>
          <a:p>
            <a:r>
              <a:rPr lang="en-IN" b="1" dirty="0">
                <a:solidFill>
                  <a:schemeClr val="bg1"/>
                </a:solidFill>
              </a:rPr>
              <a:t>Legitimate power</a:t>
            </a:r>
            <a:r>
              <a:rPr lang="en-IN" dirty="0"/>
              <a:t> – Person in power will use their powers to make others compliant. They have the power to reward and punish. Example – CEO passes any instruction/rules – everyone should follow or they might get punished. </a:t>
            </a:r>
          </a:p>
          <a:p>
            <a:r>
              <a:rPr lang="en-IN" b="1" dirty="0">
                <a:solidFill>
                  <a:schemeClr val="bg1"/>
                </a:solidFill>
              </a:rPr>
              <a:t>Referent power</a:t>
            </a:r>
            <a:r>
              <a:rPr lang="en-IN" dirty="0"/>
              <a:t> – officially, they do not have any powerful position, but they are talented, well behaved, so they are respected. Example – senior most employee.</a:t>
            </a:r>
          </a:p>
          <a:p>
            <a:r>
              <a:rPr lang="en-US" b="1" dirty="0">
                <a:solidFill>
                  <a:schemeClr val="bg1"/>
                </a:solidFill>
              </a:rPr>
              <a:t>Expert Power</a:t>
            </a:r>
            <a:r>
              <a:rPr lang="en-US" dirty="0"/>
              <a:t> – it is based on a persons skill, knowledge, experience. They are highly respected because of their experience in a particular domain.</a:t>
            </a:r>
            <a:endParaRPr lang="en-IN" dirty="0"/>
          </a:p>
          <a:p>
            <a:endParaRPr lang="en-IN" dirty="0"/>
          </a:p>
          <a:p>
            <a:pPr marL="0" indent="0">
              <a:buNone/>
            </a:pPr>
            <a:endParaRPr lang="en-IN" dirty="0"/>
          </a:p>
          <a:p>
            <a:endParaRPr lang="en-IN" dirty="0"/>
          </a:p>
        </p:txBody>
      </p:sp>
    </p:spTree>
    <p:extLst>
      <p:ext uri="{BB962C8B-B14F-4D97-AF65-F5344CB8AC3E}">
        <p14:creationId xmlns:p14="http://schemas.microsoft.com/office/powerpoint/2010/main" val="126676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DFD6A-45BA-4AEA-ABB8-4B3E0C07C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72152271-2D6F-439E-874B-36647047D10A}"/>
              </a:ext>
            </a:extLst>
          </p:cNvPr>
          <p:cNvSpPr/>
          <p:nvPr/>
        </p:nvSpPr>
        <p:spPr>
          <a:xfrm>
            <a:off x="0" y="0"/>
            <a:ext cx="8502520"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5400" b="1" u="sng" cap="none" spc="0" dirty="0">
                <a:ln w="13462">
                  <a:solidFill>
                    <a:schemeClr val="bg1"/>
                  </a:solidFill>
                  <a:prstDash val="solid"/>
                </a:ln>
                <a:solidFill>
                  <a:schemeClr val="bg1"/>
                </a:solidFill>
                <a:effectLst>
                  <a:outerShdw dist="38100" dir="2700000" algn="bl" rotWithShape="0">
                    <a:schemeClr val="accent5"/>
                  </a:outerShdw>
                </a:effectLst>
              </a:rPr>
              <a:t>POLITICS IN ORGANIZATIONS</a:t>
            </a:r>
          </a:p>
        </p:txBody>
      </p:sp>
      <p:sp>
        <p:nvSpPr>
          <p:cNvPr id="7" name="TextBox 6">
            <a:extLst>
              <a:ext uri="{FF2B5EF4-FFF2-40B4-BE49-F238E27FC236}">
                <a16:creationId xmlns:a16="http://schemas.microsoft.com/office/drawing/2014/main" id="{BFCD6CC6-6AFD-4A8E-9A37-20D542618EB0}"/>
              </a:ext>
            </a:extLst>
          </p:cNvPr>
          <p:cNvSpPr txBox="1"/>
          <p:nvPr/>
        </p:nvSpPr>
        <p:spPr>
          <a:xfrm>
            <a:off x="208547" y="1418632"/>
            <a:ext cx="3208421" cy="954107"/>
          </a:xfrm>
          <a:prstGeom prst="rect">
            <a:avLst/>
          </a:prstGeom>
          <a:noFill/>
        </p:spPr>
        <p:txBody>
          <a:bodyPr wrap="square" rtlCol="0">
            <a:spAutoFit/>
          </a:bodyPr>
          <a:lstStyle/>
          <a:p>
            <a:r>
              <a:rPr lang="en-US" sz="2800" b="1" dirty="0">
                <a:solidFill>
                  <a:schemeClr val="bg1"/>
                </a:solidFill>
              </a:rPr>
              <a:t>Informal strategies to gain advantage.</a:t>
            </a:r>
            <a:endParaRPr lang="en-IN" sz="2800" b="1" dirty="0">
              <a:solidFill>
                <a:schemeClr val="bg1"/>
              </a:solidFill>
            </a:endParaRPr>
          </a:p>
        </p:txBody>
      </p:sp>
      <p:sp>
        <p:nvSpPr>
          <p:cNvPr id="8" name="TextBox 7">
            <a:extLst>
              <a:ext uri="{FF2B5EF4-FFF2-40B4-BE49-F238E27FC236}">
                <a16:creationId xmlns:a16="http://schemas.microsoft.com/office/drawing/2014/main" id="{448717A5-7C68-414C-BB57-091FC41A86BD}"/>
              </a:ext>
            </a:extLst>
          </p:cNvPr>
          <p:cNvSpPr txBox="1"/>
          <p:nvPr/>
        </p:nvSpPr>
        <p:spPr>
          <a:xfrm>
            <a:off x="0" y="2372739"/>
            <a:ext cx="2839453" cy="3970318"/>
          </a:xfrm>
          <a:prstGeom prst="rect">
            <a:avLst/>
          </a:prstGeom>
          <a:noFill/>
        </p:spPr>
        <p:txBody>
          <a:bodyPr wrap="square" rtlCol="0">
            <a:spAutoFit/>
          </a:bodyPr>
          <a:lstStyle/>
          <a:p>
            <a:pPr algn="ctr"/>
            <a:r>
              <a:rPr lang="en-US" b="1" u="sng" dirty="0">
                <a:solidFill>
                  <a:schemeClr val="bg1"/>
                </a:solidFill>
              </a:rPr>
              <a:t>Political Behavior</a:t>
            </a:r>
          </a:p>
          <a:p>
            <a:pPr marL="285750" indent="-285750">
              <a:buFont typeface="Arial" panose="020B0604020202020204" pitchFamily="34" charset="0"/>
              <a:buChar char="•"/>
            </a:pPr>
            <a:r>
              <a:rPr lang="en-US" b="1" dirty="0">
                <a:solidFill>
                  <a:schemeClr val="bg1"/>
                </a:solidFill>
              </a:rPr>
              <a:t>Lobbying</a:t>
            </a:r>
            <a:r>
              <a:rPr lang="en-US" dirty="0">
                <a:solidFill>
                  <a:schemeClr val="bg1"/>
                </a:solidFill>
              </a:rPr>
              <a:t> – an individual or a group of individuals who tries to influence another individual, group, or organization.</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Networking – it refers to the ability of an individual or groups of individuals to make contacts, exchange information, share experiences with others.</a:t>
            </a:r>
            <a:endParaRPr lang="en-IN" b="1" dirty="0">
              <a:solidFill>
                <a:schemeClr val="bg1"/>
              </a:solidFill>
            </a:endParaRPr>
          </a:p>
        </p:txBody>
      </p:sp>
      <p:sp>
        <p:nvSpPr>
          <p:cNvPr id="2" name="Rectangle 1">
            <a:extLst>
              <a:ext uri="{FF2B5EF4-FFF2-40B4-BE49-F238E27FC236}">
                <a16:creationId xmlns:a16="http://schemas.microsoft.com/office/drawing/2014/main" id="{7096448C-D113-4E29-A557-7A7F6D68064E}"/>
              </a:ext>
            </a:extLst>
          </p:cNvPr>
          <p:cNvSpPr/>
          <p:nvPr/>
        </p:nvSpPr>
        <p:spPr>
          <a:xfrm>
            <a:off x="0" y="0"/>
            <a:ext cx="12191999"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53228AC-0F20-4AF5-896B-C8A8AD9D3F17}"/>
              </a:ext>
            </a:extLst>
          </p:cNvPr>
          <p:cNvSpPr txBox="1"/>
          <p:nvPr/>
        </p:nvSpPr>
        <p:spPr>
          <a:xfrm>
            <a:off x="8775032" y="923330"/>
            <a:ext cx="3208421" cy="3970318"/>
          </a:xfrm>
          <a:prstGeom prst="rect">
            <a:avLst/>
          </a:prstGeom>
          <a:noFill/>
        </p:spPr>
        <p:txBody>
          <a:bodyPr wrap="square" rtlCol="0">
            <a:spAutoFit/>
          </a:bodyPr>
          <a:lstStyle/>
          <a:p>
            <a:r>
              <a:rPr lang="en-US" dirty="0">
                <a:solidFill>
                  <a:schemeClr val="bg1"/>
                </a:solidFill>
              </a:rPr>
              <a:t>Networking is very important in situations where one is looking for a new job, looking for customers, developing current career, exploring new career options or looking for any form of referrals.</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Manipulation </a:t>
            </a:r>
            <a:r>
              <a:rPr lang="en-US" dirty="0">
                <a:solidFill>
                  <a:schemeClr val="bg1"/>
                </a:solidFill>
              </a:rPr>
              <a:t>– it is a means by which a person is gotten to do something that the person was not initially inclined to do. As such it is a form of power. </a:t>
            </a:r>
          </a:p>
        </p:txBody>
      </p:sp>
    </p:spTree>
    <p:extLst>
      <p:ext uri="{BB962C8B-B14F-4D97-AF65-F5344CB8AC3E}">
        <p14:creationId xmlns:p14="http://schemas.microsoft.com/office/powerpoint/2010/main" val="307240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6CBB56-50E2-401F-BEB5-CE8C75F83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Rectangle 3">
            <a:extLst>
              <a:ext uri="{FF2B5EF4-FFF2-40B4-BE49-F238E27FC236}">
                <a16:creationId xmlns:a16="http://schemas.microsoft.com/office/drawing/2014/main" id="{2FA8D30D-CA62-46AF-AEB0-AB3C2A586918}"/>
              </a:ext>
            </a:extLst>
          </p:cNvPr>
          <p:cNvSpPr/>
          <p:nvPr/>
        </p:nvSpPr>
        <p:spPr>
          <a:xfrm>
            <a:off x="0" y="0"/>
            <a:ext cx="12192000" cy="1754326"/>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bg1"/>
                </a:solidFill>
                <a:effectLst>
                  <a:outerShdw dist="38100" dir="2700000" algn="bl" rotWithShape="0">
                    <a:schemeClr val="accent5"/>
                  </a:outerShdw>
                </a:effectLst>
              </a:rPr>
              <a:t>FACTORS AFFECTING ORGANIZATIONAL POLITICS</a:t>
            </a:r>
          </a:p>
        </p:txBody>
      </p:sp>
      <p:sp>
        <p:nvSpPr>
          <p:cNvPr id="2" name="Rectangle 1">
            <a:extLst>
              <a:ext uri="{FF2B5EF4-FFF2-40B4-BE49-F238E27FC236}">
                <a16:creationId xmlns:a16="http://schemas.microsoft.com/office/drawing/2014/main" id="{73EC0ECB-6B2F-4BB7-BD57-545C3061310A}"/>
              </a:ext>
            </a:extLst>
          </p:cNvPr>
          <p:cNvSpPr/>
          <p:nvPr/>
        </p:nvSpPr>
        <p:spPr>
          <a:xfrm>
            <a:off x="0" y="0"/>
            <a:ext cx="12191998"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AEED195-25A7-4CC7-ABD6-8905B2874ED1}"/>
              </a:ext>
            </a:extLst>
          </p:cNvPr>
          <p:cNvSpPr txBox="1"/>
          <p:nvPr/>
        </p:nvSpPr>
        <p:spPr>
          <a:xfrm>
            <a:off x="456471" y="1431160"/>
            <a:ext cx="3185087" cy="4247317"/>
          </a:xfrm>
          <a:prstGeom prst="rect">
            <a:avLst/>
          </a:prstGeom>
          <a:noFill/>
        </p:spPr>
        <p:txBody>
          <a:bodyPr wrap="square" rtlCol="0">
            <a:spAutoFit/>
          </a:bodyPr>
          <a:lstStyle/>
          <a:p>
            <a:r>
              <a:rPr lang="en-US" dirty="0">
                <a:solidFill>
                  <a:schemeClr val="bg1"/>
                </a:solidFill>
              </a:rPr>
              <a:t>AMBIGUITY AND UNCERTAINITY</a:t>
            </a:r>
          </a:p>
          <a:p>
            <a:pPr marL="285750" indent="-285750">
              <a:buFont typeface="Arial" panose="020B0604020202020204" pitchFamily="34" charset="0"/>
              <a:buChar char="•"/>
            </a:pPr>
            <a:r>
              <a:rPr lang="en-US" b="1" dirty="0">
                <a:solidFill>
                  <a:schemeClr val="bg1"/>
                </a:solidFill>
              </a:rPr>
              <a:t>Lack of Clarity – </a:t>
            </a:r>
            <a:r>
              <a:rPr lang="en-US" dirty="0">
                <a:solidFill>
                  <a:schemeClr val="bg1"/>
                </a:solidFill>
              </a:rPr>
              <a:t>when organizational goals, roles or expectations are unclear, individuals may resort to political behaviors to secure their position or resources.</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Uncertain Environments – </a:t>
            </a:r>
            <a:r>
              <a:rPr lang="en-US" dirty="0">
                <a:solidFill>
                  <a:schemeClr val="bg1"/>
                </a:solidFill>
              </a:rPr>
              <a:t>Rapid changes, unclear future directions, or unstable market conditions can trigger political maneuvering as individuals seek security or advantage.</a:t>
            </a:r>
            <a:endParaRPr lang="en-IN" dirty="0">
              <a:solidFill>
                <a:schemeClr val="bg1"/>
              </a:solidFill>
            </a:endParaRPr>
          </a:p>
        </p:txBody>
      </p:sp>
      <p:sp>
        <p:nvSpPr>
          <p:cNvPr id="8" name="TextBox 7">
            <a:extLst>
              <a:ext uri="{FF2B5EF4-FFF2-40B4-BE49-F238E27FC236}">
                <a16:creationId xmlns:a16="http://schemas.microsoft.com/office/drawing/2014/main" id="{DA6A70D4-8F21-40FD-B039-02D8E7B33E2B}"/>
              </a:ext>
            </a:extLst>
          </p:cNvPr>
          <p:cNvSpPr txBox="1"/>
          <p:nvPr/>
        </p:nvSpPr>
        <p:spPr>
          <a:xfrm>
            <a:off x="7587916" y="968145"/>
            <a:ext cx="4340119" cy="5909310"/>
          </a:xfrm>
          <a:prstGeom prst="rect">
            <a:avLst/>
          </a:prstGeom>
          <a:noFill/>
        </p:spPr>
        <p:txBody>
          <a:bodyPr wrap="square" rtlCol="0">
            <a:spAutoFit/>
          </a:bodyPr>
          <a:lstStyle/>
          <a:p>
            <a:r>
              <a:rPr lang="en-US" b="1" dirty="0">
                <a:solidFill>
                  <a:schemeClr val="bg1"/>
                </a:solidFill>
              </a:rPr>
              <a:t>SCARCE RESOURCES</a:t>
            </a:r>
          </a:p>
          <a:p>
            <a:pPr marL="285750" indent="-285750">
              <a:buFont typeface="Arial" panose="020B0604020202020204" pitchFamily="34" charset="0"/>
              <a:buChar char="•"/>
            </a:pPr>
            <a:r>
              <a:rPr lang="en-US" b="1" dirty="0">
                <a:solidFill>
                  <a:schemeClr val="bg1"/>
                </a:solidFill>
              </a:rPr>
              <a:t>Competition for Resources – </a:t>
            </a:r>
            <a:r>
              <a:rPr lang="en-US" dirty="0">
                <a:solidFill>
                  <a:schemeClr val="bg1"/>
                </a:solidFill>
              </a:rPr>
              <a:t>limited resources such as budget, time, or specialized skills often lead to political tactics to secure a larger share for one’s own team or department.</a:t>
            </a:r>
          </a:p>
          <a:p>
            <a:pPr marL="285750" indent="-285750">
              <a:buFont typeface="Arial" panose="020B0604020202020204" pitchFamily="34" charset="0"/>
              <a:buChar char="•"/>
            </a:pPr>
            <a:r>
              <a:rPr lang="en-US" b="1" dirty="0">
                <a:solidFill>
                  <a:schemeClr val="bg1"/>
                </a:solidFill>
              </a:rPr>
              <a:t>Resources Dependency – </a:t>
            </a:r>
            <a:r>
              <a:rPr lang="en-US" dirty="0">
                <a:solidFill>
                  <a:schemeClr val="bg1"/>
                </a:solidFill>
              </a:rPr>
              <a:t>when teams or individuals rely on others for crucial resources, they may engage in politics to ensure their needs are met. </a:t>
            </a:r>
          </a:p>
          <a:p>
            <a:pPr marL="285750" indent="-285750">
              <a:buFont typeface="Arial" panose="020B0604020202020204" pitchFamily="34" charset="0"/>
              <a:buChar char="•"/>
            </a:pPr>
            <a:endParaRPr lang="en-US" b="1" dirty="0">
              <a:solidFill>
                <a:schemeClr val="bg1"/>
              </a:solidFill>
            </a:endParaRPr>
          </a:p>
          <a:p>
            <a:r>
              <a:rPr lang="en-US" b="1" dirty="0">
                <a:solidFill>
                  <a:schemeClr val="bg1"/>
                </a:solidFill>
              </a:rPr>
              <a:t>DIVERSE INTERESTS AND GOALS </a:t>
            </a:r>
          </a:p>
          <a:p>
            <a:pPr marL="285750" indent="-285750">
              <a:buFont typeface="Arial" panose="020B0604020202020204" pitchFamily="34" charset="0"/>
              <a:buChar char="•"/>
            </a:pPr>
            <a:r>
              <a:rPr lang="en-US" b="1" dirty="0">
                <a:solidFill>
                  <a:schemeClr val="bg1"/>
                </a:solidFill>
              </a:rPr>
              <a:t>Divergent Priorities – </a:t>
            </a:r>
            <a:r>
              <a:rPr lang="en-US" dirty="0">
                <a:solidFill>
                  <a:schemeClr val="bg1"/>
                </a:solidFill>
              </a:rPr>
              <a:t>different teams or individuals might have conflicting objectives, leading to political behavior to align decisions with their interests. </a:t>
            </a:r>
          </a:p>
          <a:p>
            <a:pPr marL="285750" indent="-285750">
              <a:buFont typeface="Arial" panose="020B0604020202020204" pitchFamily="34" charset="0"/>
              <a:buChar char="•"/>
            </a:pPr>
            <a:r>
              <a:rPr lang="en-US" b="1" dirty="0">
                <a:solidFill>
                  <a:schemeClr val="bg1"/>
                </a:solidFill>
              </a:rPr>
              <a:t>Personal Agendas – </a:t>
            </a:r>
            <a:r>
              <a:rPr lang="en-US" dirty="0">
                <a:solidFill>
                  <a:schemeClr val="bg1"/>
                </a:solidFill>
              </a:rPr>
              <a:t>individuals may pursue personal goals that diverge from organizational objectives, fostering political maneuvers to further their own ambitions.</a:t>
            </a:r>
            <a:endParaRPr lang="en-IN" b="1" dirty="0">
              <a:solidFill>
                <a:schemeClr val="bg1"/>
              </a:solidFill>
            </a:endParaRPr>
          </a:p>
        </p:txBody>
      </p:sp>
    </p:spTree>
    <p:extLst>
      <p:ext uri="{BB962C8B-B14F-4D97-AF65-F5344CB8AC3E}">
        <p14:creationId xmlns:p14="http://schemas.microsoft.com/office/powerpoint/2010/main" val="2342204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28122-FBFC-48F2-A062-BD3C0DB54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1"/>
            <a:ext cx="12192000" cy="6858000"/>
          </a:xfrm>
          <a:prstGeom prst="rect">
            <a:avLst/>
          </a:prstGeom>
        </p:spPr>
      </p:pic>
      <p:sp>
        <p:nvSpPr>
          <p:cNvPr id="6" name="Rectangle 5">
            <a:extLst>
              <a:ext uri="{FF2B5EF4-FFF2-40B4-BE49-F238E27FC236}">
                <a16:creationId xmlns:a16="http://schemas.microsoft.com/office/drawing/2014/main" id="{2131CCF7-044B-44D1-BEE8-E8206B7EBDA2}"/>
              </a:ext>
            </a:extLst>
          </p:cNvPr>
          <p:cNvSpPr/>
          <p:nvPr/>
        </p:nvSpPr>
        <p:spPr>
          <a:xfrm>
            <a:off x="0" y="0"/>
            <a:ext cx="12192000" cy="1754326"/>
          </a:xfrm>
          <a:prstGeom prst="rect">
            <a:avLst/>
          </a:prstGeom>
          <a:noFill/>
        </p:spPr>
        <p:txBody>
          <a:bodyPr wrap="square" lIns="91440" tIns="45720" rIns="91440" bIns="45720">
            <a:spAutoFit/>
          </a:bodyPr>
          <a:lstStyle/>
          <a:p>
            <a:pPr algn="ctr"/>
            <a:r>
              <a:rPr lang="en-US" sz="5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RELATIONSHIP BETWEEN POWER AND POLITICS</a:t>
            </a:r>
            <a:endPar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TextBox 6">
            <a:extLst>
              <a:ext uri="{FF2B5EF4-FFF2-40B4-BE49-F238E27FC236}">
                <a16:creationId xmlns:a16="http://schemas.microsoft.com/office/drawing/2014/main" id="{91150DA0-F3FD-42FA-A496-39907687B21D}"/>
              </a:ext>
            </a:extLst>
          </p:cNvPr>
          <p:cNvSpPr txBox="1"/>
          <p:nvPr/>
        </p:nvSpPr>
        <p:spPr>
          <a:xfrm>
            <a:off x="593558" y="1423738"/>
            <a:ext cx="3882189" cy="3046988"/>
          </a:xfrm>
          <a:prstGeom prst="rect">
            <a:avLst/>
          </a:prstGeom>
          <a:noFill/>
        </p:spPr>
        <p:txBody>
          <a:bodyPr wrap="square" rtlCol="0">
            <a:spAutoFit/>
          </a:bodyPr>
          <a:lstStyle/>
          <a:p>
            <a:r>
              <a:rPr lang="en-US" sz="2400" b="1" dirty="0">
                <a:solidFill>
                  <a:srgbClr val="7030A0"/>
                </a:solidFill>
              </a:rPr>
              <a:t>ORGANIZATIONAL STRUCTURES AND POWER </a:t>
            </a:r>
          </a:p>
          <a:p>
            <a:endParaRPr lang="en-US" sz="2400" b="1" dirty="0">
              <a:solidFill>
                <a:srgbClr val="7030A0"/>
              </a:solidFill>
            </a:endParaRPr>
          </a:p>
          <a:p>
            <a:pPr marL="285750" indent="-285750">
              <a:buFont typeface="Arial" panose="020B0604020202020204" pitchFamily="34" charset="0"/>
              <a:buChar char="•"/>
            </a:pPr>
            <a:r>
              <a:rPr lang="en-US" sz="2400" b="1" dirty="0">
                <a:solidFill>
                  <a:srgbClr val="7030A0"/>
                </a:solidFill>
              </a:rPr>
              <a:t>Centralization vs. Decentralization: </a:t>
            </a:r>
            <a:r>
              <a:rPr lang="en-US" sz="2400" dirty="0">
                <a:solidFill>
                  <a:srgbClr val="7030A0"/>
                </a:solidFill>
              </a:rPr>
              <a:t>influence distribution.</a:t>
            </a:r>
          </a:p>
          <a:p>
            <a:pPr marL="285750" indent="-285750">
              <a:buFont typeface="Arial" panose="020B0604020202020204" pitchFamily="34" charset="0"/>
              <a:buChar char="•"/>
            </a:pPr>
            <a:r>
              <a:rPr lang="en-US" sz="2400" b="1" dirty="0">
                <a:solidFill>
                  <a:srgbClr val="7030A0"/>
                </a:solidFill>
              </a:rPr>
              <a:t>Hierarchical vs. Flat Structures: </a:t>
            </a:r>
            <a:r>
              <a:rPr lang="en-US" sz="2400" dirty="0">
                <a:solidFill>
                  <a:srgbClr val="7030A0"/>
                </a:solidFill>
              </a:rPr>
              <a:t>Power distance. </a:t>
            </a:r>
            <a:endParaRPr lang="en-IN" sz="2400" b="1" dirty="0">
              <a:solidFill>
                <a:srgbClr val="7030A0"/>
              </a:solidFill>
            </a:endParaRPr>
          </a:p>
        </p:txBody>
      </p:sp>
      <p:sp>
        <p:nvSpPr>
          <p:cNvPr id="8" name="TextBox 7">
            <a:extLst>
              <a:ext uri="{FF2B5EF4-FFF2-40B4-BE49-F238E27FC236}">
                <a16:creationId xmlns:a16="http://schemas.microsoft.com/office/drawing/2014/main" id="{E85C013D-6391-4557-BDFB-4570B7CB91DF}"/>
              </a:ext>
            </a:extLst>
          </p:cNvPr>
          <p:cNvSpPr txBox="1"/>
          <p:nvPr/>
        </p:nvSpPr>
        <p:spPr>
          <a:xfrm>
            <a:off x="8245642" y="1423738"/>
            <a:ext cx="3946358" cy="3785652"/>
          </a:xfrm>
          <a:prstGeom prst="rect">
            <a:avLst/>
          </a:prstGeom>
          <a:noFill/>
        </p:spPr>
        <p:txBody>
          <a:bodyPr wrap="square" rtlCol="0">
            <a:spAutoFit/>
          </a:bodyPr>
          <a:lstStyle/>
          <a:p>
            <a:r>
              <a:rPr lang="en-US" sz="2400" b="1" dirty="0"/>
              <a:t>IMPACT ON ORGANIZATIONAL BEHAVIOR</a:t>
            </a:r>
          </a:p>
          <a:p>
            <a:endParaRPr lang="en-US" sz="2400" b="1" dirty="0"/>
          </a:p>
          <a:p>
            <a:pPr marL="285750" indent="-285750">
              <a:buFont typeface="Arial" panose="020B0604020202020204" pitchFamily="34" charset="0"/>
              <a:buChar char="•"/>
            </a:pPr>
            <a:r>
              <a:rPr lang="en-US" sz="2400" dirty="0"/>
              <a:t>Leadership styles and employee engagement affected by power dynamics.</a:t>
            </a:r>
          </a:p>
          <a:p>
            <a:pPr marL="285750" indent="-285750">
              <a:buFont typeface="Arial" panose="020B0604020202020204" pitchFamily="34" charset="0"/>
              <a:buChar char="•"/>
            </a:pPr>
            <a:r>
              <a:rPr lang="en-US" sz="2400" dirty="0"/>
              <a:t>Organizational culture shaped by political behaviors. </a:t>
            </a:r>
            <a:endParaRPr lang="en-IN" sz="2400" dirty="0"/>
          </a:p>
        </p:txBody>
      </p:sp>
      <p:sp>
        <p:nvSpPr>
          <p:cNvPr id="2" name="Rectangle 1">
            <a:extLst>
              <a:ext uri="{FF2B5EF4-FFF2-40B4-BE49-F238E27FC236}">
                <a16:creationId xmlns:a16="http://schemas.microsoft.com/office/drawing/2014/main" id="{83143E93-A75C-4C7E-8A19-61A459ADE31F}"/>
              </a:ext>
            </a:extLst>
          </p:cNvPr>
          <p:cNvSpPr/>
          <p:nvPr/>
        </p:nvSpPr>
        <p:spPr>
          <a:xfrm>
            <a:off x="0" y="1"/>
            <a:ext cx="12192000" cy="68580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0EF8AA4-7FB5-434F-8801-C7F629C16296}"/>
              </a:ext>
            </a:extLst>
          </p:cNvPr>
          <p:cNvSpPr txBox="1"/>
          <p:nvPr/>
        </p:nvSpPr>
        <p:spPr>
          <a:xfrm>
            <a:off x="3023937" y="4895029"/>
            <a:ext cx="6144126" cy="1569660"/>
          </a:xfrm>
          <a:prstGeom prst="rect">
            <a:avLst/>
          </a:prstGeom>
          <a:noFill/>
        </p:spPr>
        <p:txBody>
          <a:bodyPr wrap="square" rtlCol="0">
            <a:spAutoFit/>
          </a:bodyPr>
          <a:lstStyle/>
          <a:p>
            <a:pPr algn="ctr"/>
            <a:r>
              <a:rPr lang="en-US" sz="2400" b="1" dirty="0">
                <a:solidFill>
                  <a:schemeClr val="bg1"/>
                </a:solidFill>
              </a:rPr>
              <a:t>ETHICAL CONSIDERATIONS </a:t>
            </a:r>
          </a:p>
          <a:p>
            <a:pPr marL="285750" indent="-285750">
              <a:buFont typeface="Arial" panose="020B0604020202020204" pitchFamily="34" charset="0"/>
              <a:buChar char="•"/>
            </a:pPr>
            <a:r>
              <a:rPr lang="en-US" sz="2400" dirty="0">
                <a:solidFill>
                  <a:schemeClr val="bg1"/>
                </a:solidFill>
              </a:rPr>
              <a:t>Ethical use of power and influence.</a:t>
            </a:r>
          </a:p>
          <a:p>
            <a:pPr marL="285750" indent="-285750">
              <a:buFont typeface="Arial" panose="020B0604020202020204" pitchFamily="34" charset="0"/>
              <a:buChar char="•"/>
            </a:pPr>
            <a:r>
              <a:rPr lang="en-US" sz="2400" dirty="0">
                <a:solidFill>
                  <a:schemeClr val="bg1"/>
                </a:solidFill>
              </a:rPr>
              <a:t>Mitigating negative political behaviors for a healthier workplace. </a:t>
            </a:r>
          </a:p>
        </p:txBody>
      </p:sp>
    </p:spTree>
    <p:extLst>
      <p:ext uri="{BB962C8B-B14F-4D97-AF65-F5344CB8AC3E}">
        <p14:creationId xmlns:p14="http://schemas.microsoft.com/office/powerpoint/2010/main" val="299552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781B1-F343-476E-8F42-AE65CBB2F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E881356-11B4-44B5-9603-1448168347EB}"/>
              </a:ext>
            </a:extLst>
          </p:cNvPr>
          <p:cNvSpPr/>
          <p:nvPr/>
        </p:nvSpPr>
        <p:spPr>
          <a:xfrm>
            <a:off x="0" y="27117"/>
            <a:ext cx="10106357" cy="923330"/>
          </a:xfrm>
          <a:prstGeom prst="rect">
            <a:avLst/>
          </a:prstGeom>
          <a:noFill/>
        </p:spPr>
        <p:txBody>
          <a:bodyPr wrap="non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MANAGING POWER AND POLITICS</a:t>
            </a:r>
          </a:p>
        </p:txBody>
      </p:sp>
      <p:sp>
        <p:nvSpPr>
          <p:cNvPr id="5" name="Scroll: Horizontal 4">
            <a:extLst>
              <a:ext uri="{FF2B5EF4-FFF2-40B4-BE49-F238E27FC236}">
                <a16:creationId xmlns:a16="http://schemas.microsoft.com/office/drawing/2014/main" id="{BB1CFFB8-11C0-4712-960C-1F8096205663}"/>
              </a:ext>
            </a:extLst>
          </p:cNvPr>
          <p:cNvSpPr/>
          <p:nvPr/>
        </p:nvSpPr>
        <p:spPr>
          <a:xfrm>
            <a:off x="449178" y="1019127"/>
            <a:ext cx="4122822" cy="2871537"/>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STRATEGIES FOR NAVIGATING ORGANIZATIONAL POLITICS</a:t>
            </a:r>
          </a:p>
          <a:p>
            <a:pPr algn="ctr"/>
            <a:endParaRPr lang="en-US" b="1" dirty="0">
              <a:solidFill>
                <a:schemeClr val="tx1"/>
              </a:solidFill>
            </a:endParaRPr>
          </a:p>
          <a:p>
            <a:pPr marL="285750" indent="-285750">
              <a:buFont typeface="Arial" panose="020B0604020202020204" pitchFamily="34" charset="0"/>
              <a:buChar char="•"/>
            </a:pPr>
            <a:r>
              <a:rPr lang="en-US" dirty="0">
                <a:solidFill>
                  <a:schemeClr val="tx1"/>
                </a:solidFill>
              </a:rPr>
              <a:t>Building alliances and networks </a:t>
            </a:r>
          </a:p>
          <a:p>
            <a:pPr marL="285750" indent="-285750">
              <a:buFont typeface="Arial" panose="020B0604020202020204" pitchFamily="34" charset="0"/>
              <a:buChar char="•"/>
            </a:pPr>
            <a:r>
              <a:rPr lang="en-US" dirty="0">
                <a:solidFill>
                  <a:schemeClr val="tx1"/>
                </a:solidFill>
              </a:rPr>
              <a:t>Transparency and communication</a:t>
            </a:r>
            <a:endParaRPr lang="en-IN" dirty="0"/>
          </a:p>
        </p:txBody>
      </p:sp>
      <p:sp>
        <p:nvSpPr>
          <p:cNvPr id="3" name="Rectangle 2">
            <a:extLst>
              <a:ext uri="{FF2B5EF4-FFF2-40B4-BE49-F238E27FC236}">
                <a16:creationId xmlns:a16="http://schemas.microsoft.com/office/drawing/2014/main" id="{3350249D-8596-4A98-8D5D-B22BE4C2A2B2}"/>
              </a:ext>
            </a:extLst>
          </p:cNvPr>
          <p:cNvSpPr/>
          <p:nvPr/>
        </p:nvSpPr>
        <p:spPr>
          <a:xfrm>
            <a:off x="1" y="0"/>
            <a:ext cx="12192000" cy="685800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croll: Horizontal 5">
            <a:extLst>
              <a:ext uri="{FF2B5EF4-FFF2-40B4-BE49-F238E27FC236}">
                <a16:creationId xmlns:a16="http://schemas.microsoft.com/office/drawing/2014/main" id="{FD19A86C-B077-4814-BBC5-91DFB3611509}"/>
              </a:ext>
            </a:extLst>
          </p:cNvPr>
          <p:cNvSpPr/>
          <p:nvPr/>
        </p:nvSpPr>
        <p:spPr>
          <a:xfrm>
            <a:off x="7693439" y="753978"/>
            <a:ext cx="4122822" cy="2871537"/>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EMPOWERING EMPLOYEES</a:t>
            </a:r>
          </a:p>
          <a:p>
            <a:pPr algn="ctr"/>
            <a:endParaRPr lang="en-US" b="1" dirty="0">
              <a:solidFill>
                <a:schemeClr val="tx1"/>
              </a:solidFill>
            </a:endParaRPr>
          </a:p>
          <a:p>
            <a:pPr marL="285750" indent="-285750">
              <a:buFont typeface="Arial" panose="020B0604020202020204" pitchFamily="34" charset="0"/>
              <a:buChar char="•"/>
            </a:pPr>
            <a:r>
              <a:rPr lang="en-US" dirty="0">
                <a:solidFill>
                  <a:schemeClr val="tx1"/>
                </a:solidFill>
              </a:rPr>
              <a:t>Empowerment in decision-making</a:t>
            </a:r>
          </a:p>
          <a:p>
            <a:pPr marL="285750" indent="-285750">
              <a:buFont typeface="Arial" panose="020B0604020202020204" pitchFamily="34" charset="0"/>
              <a:buChar char="•"/>
            </a:pPr>
            <a:r>
              <a:rPr lang="en-US" dirty="0">
                <a:solidFill>
                  <a:schemeClr val="tx1"/>
                </a:solidFill>
              </a:rPr>
              <a:t>Creating fair and inclusive cultures</a:t>
            </a:r>
            <a:endParaRPr lang="en-IN" dirty="0">
              <a:solidFill>
                <a:schemeClr val="tx1"/>
              </a:solidFill>
            </a:endParaRPr>
          </a:p>
        </p:txBody>
      </p:sp>
      <p:sp>
        <p:nvSpPr>
          <p:cNvPr id="7" name="Scroll: Horizontal 6">
            <a:extLst>
              <a:ext uri="{FF2B5EF4-FFF2-40B4-BE49-F238E27FC236}">
                <a16:creationId xmlns:a16="http://schemas.microsoft.com/office/drawing/2014/main" id="{1A7DAA8E-7834-43C9-8A38-01A8D812ADAD}"/>
              </a:ext>
            </a:extLst>
          </p:cNvPr>
          <p:cNvSpPr/>
          <p:nvPr/>
        </p:nvSpPr>
        <p:spPr>
          <a:xfrm>
            <a:off x="4071309" y="3805989"/>
            <a:ext cx="4122822" cy="2871537"/>
          </a:xfrm>
          <a:prstGeom prst="horizontalScroll">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LEADERSHIP’S ROLE</a:t>
            </a:r>
          </a:p>
          <a:p>
            <a:pPr algn="ctr"/>
            <a:endParaRPr lang="en-US" b="1" dirty="0">
              <a:solidFill>
                <a:schemeClr val="tx1"/>
              </a:solidFill>
            </a:endParaRPr>
          </a:p>
          <a:p>
            <a:pPr marL="285750" indent="-285750">
              <a:buFont typeface="Arial" panose="020B0604020202020204" pitchFamily="34" charset="0"/>
              <a:buChar char="•"/>
            </a:pPr>
            <a:r>
              <a:rPr lang="en-US" dirty="0">
                <a:solidFill>
                  <a:schemeClr val="tx1"/>
                </a:solidFill>
              </a:rPr>
              <a:t>Fostering positive organizational climate </a:t>
            </a:r>
          </a:p>
          <a:p>
            <a:pPr marL="285750" indent="-285750">
              <a:buFont typeface="Arial" panose="020B0604020202020204" pitchFamily="34" charset="0"/>
              <a:buChar char="•"/>
            </a:pPr>
            <a:r>
              <a:rPr lang="en-US" dirty="0">
                <a:solidFill>
                  <a:schemeClr val="tx1"/>
                </a:solidFill>
              </a:rPr>
              <a:t>Modeling ethical behavior</a:t>
            </a:r>
            <a:endParaRPr lang="en-IN" dirty="0">
              <a:solidFill>
                <a:schemeClr val="tx1"/>
              </a:solidFill>
            </a:endParaRPr>
          </a:p>
        </p:txBody>
      </p:sp>
    </p:spTree>
    <p:extLst>
      <p:ext uri="{BB962C8B-B14F-4D97-AF65-F5344CB8AC3E}">
        <p14:creationId xmlns:p14="http://schemas.microsoft.com/office/powerpoint/2010/main" val="369349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ECA30B-8C4D-478D-A343-959AADE39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Rectangle 3">
            <a:extLst>
              <a:ext uri="{FF2B5EF4-FFF2-40B4-BE49-F238E27FC236}">
                <a16:creationId xmlns:a16="http://schemas.microsoft.com/office/drawing/2014/main" id="{F4D85036-BE19-4ADE-8A5D-ABF91A6C647B}"/>
              </a:ext>
            </a:extLst>
          </p:cNvPr>
          <p:cNvSpPr/>
          <p:nvPr/>
        </p:nvSpPr>
        <p:spPr>
          <a:xfrm>
            <a:off x="1" y="0"/>
            <a:ext cx="12192000" cy="1754326"/>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CASE STUDY: POWER PLAY IN A CORPORATE RESTRUCTURING</a:t>
            </a:r>
          </a:p>
        </p:txBody>
      </p:sp>
      <p:sp>
        <p:nvSpPr>
          <p:cNvPr id="7" name="TextBox 6">
            <a:extLst>
              <a:ext uri="{FF2B5EF4-FFF2-40B4-BE49-F238E27FC236}">
                <a16:creationId xmlns:a16="http://schemas.microsoft.com/office/drawing/2014/main" id="{4B2FB9C8-4EF9-4968-A5B0-FAE833924389}"/>
              </a:ext>
            </a:extLst>
          </p:cNvPr>
          <p:cNvSpPr txBox="1"/>
          <p:nvPr/>
        </p:nvSpPr>
        <p:spPr>
          <a:xfrm>
            <a:off x="240630" y="1931434"/>
            <a:ext cx="4315326" cy="4062651"/>
          </a:xfrm>
          <a:prstGeom prst="rect">
            <a:avLst/>
          </a:prstGeom>
          <a:noFill/>
        </p:spPr>
        <p:txBody>
          <a:bodyPr wrap="square" rtlCol="0">
            <a:spAutoFit/>
          </a:bodyPr>
          <a:lstStyle/>
          <a:p>
            <a:pPr algn="ctr"/>
            <a:r>
              <a:rPr lang="en-US" sz="2400" b="1" i="0" dirty="0">
                <a:effectLst/>
              </a:rPr>
              <a:t>Background</a:t>
            </a:r>
          </a:p>
          <a:p>
            <a:pPr algn="ctr"/>
            <a:endParaRPr lang="en-US" b="1" i="0" dirty="0">
              <a:effectLst/>
              <a:latin typeface="Söhne"/>
            </a:endParaRPr>
          </a:p>
          <a:p>
            <a:pPr algn="ctr"/>
            <a:r>
              <a:rPr lang="en-US" sz="2400" b="1" i="0" dirty="0">
                <a:effectLst/>
              </a:rPr>
              <a:t>Company X</a:t>
            </a:r>
            <a:r>
              <a:rPr lang="en-US" sz="2400" b="0" i="0" dirty="0">
                <a:effectLst/>
              </a:rPr>
              <a:t> was a global conglomerate operating in various sectors, from technology to finance. Due to market shifts and internal challenges, the company decided to undergo a significant restructuring to streamline operations and boost profitability.</a:t>
            </a:r>
            <a:endParaRPr lang="en-IN" sz="2400" b="1" dirty="0"/>
          </a:p>
        </p:txBody>
      </p:sp>
      <p:sp>
        <p:nvSpPr>
          <p:cNvPr id="8" name="TextBox 7">
            <a:extLst>
              <a:ext uri="{FF2B5EF4-FFF2-40B4-BE49-F238E27FC236}">
                <a16:creationId xmlns:a16="http://schemas.microsoft.com/office/drawing/2014/main" id="{0DA4DEF9-7196-425F-9C17-44FCAD145388}"/>
              </a:ext>
            </a:extLst>
          </p:cNvPr>
          <p:cNvSpPr txBox="1"/>
          <p:nvPr/>
        </p:nvSpPr>
        <p:spPr>
          <a:xfrm>
            <a:off x="4555958" y="1892969"/>
            <a:ext cx="3272589" cy="4124206"/>
          </a:xfrm>
          <a:prstGeom prst="rect">
            <a:avLst/>
          </a:prstGeom>
          <a:noFill/>
        </p:spPr>
        <p:txBody>
          <a:bodyPr wrap="square" rtlCol="0">
            <a:spAutoFit/>
          </a:bodyPr>
          <a:lstStyle/>
          <a:p>
            <a:pPr algn="ctr"/>
            <a:r>
              <a:rPr lang="en-US" sz="2400" b="1" dirty="0"/>
              <a:t>Key Players</a:t>
            </a:r>
          </a:p>
          <a:p>
            <a:pPr algn="ctr"/>
            <a:endParaRPr lang="en-US" sz="2000" b="1" dirty="0"/>
          </a:p>
          <a:p>
            <a:pPr algn="l">
              <a:buFont typeface="Arial" panose="020B0604020202020204" pitchFamily="34" charset="0"/>
              <a:buChar char="•"/>
            </a:pPr>
            <a:r>
              <a:rPr lang="en-US" sz="2000" b="1" i="0" dirty="0">
                <a:effectLst/>
              </a:rPr>
              <a:t>CEO:</a:t>
            </a:r>
            <a:r>
              <a:rPr lang="en-US" sz="2000" b="0" i="0" dirty="0">
                <a:effectLst/>
              </a:rPr>
              <a:t> An experienced leader appointed to spearhead the restructuring.</a:t>
            </a:r>
          </a:p>
          <a:p>
            <a:pPr algn="l">
              <a:buFont typeface="Arial" panose="020B0604020202020204" pitchFamily="34" charset="0"/>
              <a:buChar char="•"/>
            </a:pPr>
            <a:r>
              <a:rPr lang="en-US" sz="2000" b="1" i="0" dirty="0">
                <a:effectLst/>
              </a:rPr>
              <a:t>Department Heads:</a:t>
            </a:r>
            <a:r>
              <a:rPr lang="en-US" sz="2000" b="0" i="0" dirty="0">
                <a:effectLst/>
              </a:rPr>
              <a:t> Leaders of various divisions within the company.</a:t>
            </a:r>
          </a:p>
          <a:p>
            <a:pPr algn="l">
              <a:buFont typeface="Arial" panose="020B0604020202020204" pitchFamily="34" charset="0"/>
              <a:buChar char="•"/>
            </a:pPr>
            <a:r>
              <a:rPr lang="en-US" sz="2000" b="1" i="0" dirty="0">
                <a:effectLst/>
              </a:rPr>
              <a:t>Middle Managers and Employees:</a:t>
            </a:r>
            <a:r>
              <a:rPr lang="en-US" sz="2000" b="0" i="0" dirty="0">
                <a:effectLst/>
              </a:rPr>
              <a:t> Affected by the changes and navigating uncertain times.</a:t>
            </a:r>
          </a:p>
          <a:p>
            <a:endParaRPr lang="en-IN" dirty="0"/>
          </a:p>
        </p:txBody>
      </p:sp>
      <p:sp>
        <p:nvSpPr>
          <p:cNvPr id="2" name="Rectangle 1">
            <a:extLst>
              <a:ext uri="{FF2B5EF4-FFF2-40B4-BE49-F238E27FC236}">
                <a16:creationId xmlns:a16="http://schemas.microsoft.com/office/drawing/2014/main" id="{74514AEC-FD23-498F-B84E-0C83603851C7}"/>
              </a:ext>
            </a:extLst>
          </p:cNvPr>
          <p:cNvSpPr/>
          <p:nvPr/>
        </p:nvSpPr>
        <p:spPr>
          <a:xfrm>
            <a:off x="0" y="1"/>
            <a:ext cx="12191999" cy="6858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D6C7362-F576-4807-BEB5-B7F2DE87EA4C}"/>
              </a:ext>
            </a:extLst>
          </p:cNvPr>
          <p:cNvSpPr txBox="1"/>
          <p:nvPr/>
        </p:nvSpPr>
        <p:spPr>
          <a:xfrm>
            <a:off x="7828547" y="1892969"/>
            <a:ext cx="3789218" cy="4062651"/>
          </a:xfrm>
          <a:prstGeom prst="rect">
            <a:avLst/>
          </a:prstGeom>
          <a:noFill/>
        </p:spPr>
        <p:txBody>
          <a:bodyPr wrap="square" rtlCol="0">
            <a:spAutoFit/>
          </a:bodyPr>
          <a:lstStyle/>
          <a:p>
            <a:pPr algn="ctr"/>
            <a:r>
              <a:rPr lang="en-US" sz="2400" b="1" dirty="0"/>
              <a:t>Situation </a:t>
            </a:r>
          </a:p>
          <a:p>
            <a:pPr algn="ctr"/>
            <a:endParaRPr lang="en-US" b="1" dirty="0"/>
          </a:p>
          <a:p>
            <a:r>
              <a:rPr lang="en-US" sz="2400" b="0" i="0" dirty="0">
                <a:effectLst/>
              </a:rPr>
              <a:t>As the restructuring plans unfolded, it became evident that certain departments would face downsizing while others would expand. This triggered a series of power struggles and political maneuvers within the organization.</a:t>
            </a:r>
            <a:endParaRPr lang="en-IN" sz="2400" b="1" dirty="0"/>
          </a:p>
        </p:txBody>
      </p:sp>
    </p:spTree>
    <p:extLst>
      <p:ext uri="{BB962C8B-B14F-4D97-AF65-F5344CB8AC3E}">
        <p14:creationId xmlns:p14="http://schemas.microsoft.com/office/powerpoint/2010/main" val="296063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688</TotalTime>
  <Words>1187</Words>
  <Application>Microsoft Office PowerPoint</Application>
  <PresentationFormat>Widescreen</PresentationFormat>
  <Paragraphs>110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and Politics</dc:title>
  <dc:creator>PANKAJ BISHT</dc:creator>
  <cp:lastModifiedBy>PANKAJ BISHT</cp:lastModifiedBy>
  <cp:revision>43</cp:revision>
  <dcterms:created xsi:type="dcterms:W3CDTF">2023-12-08T15:37:03Z</dcterms:created>
  <dcterms:modified xsi:type="dcterms:W3CDTF">2024-06-06T17:09:31Z</dcterms:modified>
</cp:coreProperties>
</file>